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2" r:id="rId2"/>
    <p:sldId id="427" r:id="rId3"/>
    <p:sldId id="437" r:id="rId4"/>
    <p:sldId id="436" r:id="rId5"/>
    <p:sldId id="438" r:id="rId6"/>
    <p:sldId id="443" r:id="rId7"/>
    <p:sldId id="439" r:id="rId8"/>
    <p:sldId id="440" r:id="rId9"/>
    <p:sldId id="44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00FFFF"/>
    <a:srgbClr val="FFFF00"/>
    <a:srgbClr val="0000FF"/>
    <a:srgbClr val="9999FF"/>
    <a:srgbClr val="6699FF"/>
    <a:srgbClr val="9966FF"/>
    <a:srgbClr val="00FF00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8-21T06:22:26.871"/>
    </inkml:context>
    <inkml:brush xml:id="br0">
      <inkml:brushProperty name="width" value="0.10583" units="cm"/>
      <inkml:brushProperty name="height" value="0.10583" units="cm"/>
      <inkml:brushProperty name="color" value="#FF0066"/>
      <inkml:brushProperty name="fitToCurve" value="1"/>
    </inkml:brush>
  </inkml:definitions>
  <inkml:trace contextRef="#ctx0" brushRef="#br0">2228 309 29,'-16'-20'17,"16"20"-1,-26-44 1,12 17-6,-11 0-6,7-1-3,-2 3-1,0 0 0,-11 0-1,1 6 0,-8 3 1,-7 1 0,-2 7 0,-7-3 1,0 4-1,-11 0 1,4 3-1,-6 2 1,-12 1-1,3 4 0,-7 6 0,0 2-1,-7 3 0,0 5 0,5 4 1,0 8-1,4-1 0,2 5 0,5 1 0,2 1 1,5 1-1,-1 4 0,3 1 1,11 3-1,0 4 0,3 1 0,4 6 0,8-2 0,3 8 0,7 1 0,5-2 0,-3 7 0,9-7 0,4 6 1,1-2-1,4-2 1,6 3-1,3-7 1,3 4-1,6-8 0,0-3 1,9 0-1,0-5 1,4-3-1,5-1 1,7-8-1,2 3 1,0-4-1,6 1 1,8-8-1,-1 2 0,5-3 0,4-7 1,-2-6-1,7-4 1,0-4 0,7-6-1,-3-6 1,5-4 0,7-3 0,-1-3 0,12-5-1,0 1 0,0-1 1,2-9-1,-2 5 1,-5-10 1,-4-8-1,-7-5 0,-4-14 1,-10-4 0,-8-10-1,-5-4 1,-11 0-2,-2 1 1,-14-1-1,-4 11 1,-9 7-1,-3 5 0,-4 9 0,2 7 0,-4 6 0,2 8 0,2 7-3,-2 1-6,-2 3-12,2 16-2,-4-27 0,4 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8-21T06:16:47.297"/>
    </inkml:context>
    <inkml:brush xml:id="br0">
      <inkml:brushProperty name="width" value="0.10583" units="cm"/>
      <inkml:brushProperty name="height" value="0.10583" units="cm"/>
      <inkml:brushProperty name="color" value="#FF0066"/>
      <inkml:brushProperty name="fitToCurve" value="1"/>
    </inkml:brush>
  </inkml:definitions>
  <inkml:traceGroup>
    <inkml:annotationXML>
      <emma:emma xmlns:emma="http://www.w3.org/2003/04/emma" version="1.0">
        <emma:interpretation id="{05B3DA48-ACD3-44BC-AA2E-D45C9E2E982C}" emma:medium="tactile" emma:mode="ink">
          <msink:context xmlns:msink="http://schemas.microsoft.com/ink/2010/main" type="inkDrawing" rotatedBoundingBox="12060,17353 13447,15614 14700,16614 13313,18352" hotPoints="14135,16990 13214,17911 12294,16990 13214,16070" semanticType="enclosure" shapeName="Circle"/>
        </emma:interpretation>
      </emma:emma>
    </inkml:annotationXML>
    <inkml:trace contextRef="#ctx0" brushRef="#br0">2228 309 29,'-16'-20'17,"16"20"-1,-26-44 1,12 17-6,-11 0-6,7-1-3,-2 3-1,0 0 0,-11 0-1,1 6 0,-8 3 1,-7 1 0,-2 7 0,-7-3 1,0 4-1,-11 0 1,4 3-1,-6 2 1,-12 1-1,3 4 0,-7 6 0,0 2-1,-7 3 0,0 5 0,5 4 1,0 8-1,4-1 0,2 5 0,5 1 0,2 1 1,5 1-1,-1 4 0,3 1 1,11 3-1,0 4 0,3 1 0,4 6 0,8-2 0,3 8 0,7 1 0,5-2 0,-3 7 0,9-7 0,4 6 1,1-2-1,4-2 1,6 3-1,3-7 1,3 4-1,6-8 0,0-3 1,9 0-1,0-5 1,4-3-1,5-1 1,7-8-1,2 3 1,0-4-1,6 1 1,8-8-1,-1 2 0,5-3 0,4-7 1,-2-6-1,7-4 1,0-4 0,7-6-1,-3-6 1,5-4 0,7-3 0,-1-3 0,12-5-1,0 1 0,0-1 1,2-9-1,-2 5 1,-5-10 1,-4-8-1,-7-5 0,-4-14 1,-10-4 0,-8-10-1,-5-4 1,-11 0-2,-2 1 1,-14-1-1,-4 11 1,-9 7-1,-3 5 0,-4 9 0,2 7 0,-4 6 0,2 8 0,2 7-3,-2 1-6,-2 3-12,2 16-2,-4-27 0,4 27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3BEA5-398E-4910-8B9F-57EA5941A37C}" type="datetimeFigureOut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1EF45-026B-4BB2-8EA3-F93AFE64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8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3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4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E45-801C-4C1B-814F-ED25DBD26EB9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3CC-E889-486C-AA0A-AF65F4D1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D867-F636-4068-8DF5-C69E67C2341A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980B-F9A8-423A-86AC-CAE5F31F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C07F-BCFB-4573-9F52-B57C2B85544E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C96-C7EA-42FB-9D6F-5D884F9D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E0-A4FB-48A0-A769-F9946A0489D9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BB89-CB0F-43F8-BC93-4044E3A0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1039-B4F1-4569-B98B-1A7380D0878E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D056-D9C4-40F1-9229-6A0E136A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22AF-5666-4CF3-B29C-5C732DFB8AEB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293C-7AB1-4D3B-B3FB-D52EF7CD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2CCD-4FF5-4857-989F-460D461235F2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789-38A2-45FA-BF08-B067703A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9434-30B2-44F4-92DF-5E71BB7DD56A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2739-6B60-4A88-8689-4D04FD21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B0F-F14E-44BC-9D87-D53145DB07B0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EC4E-7707-4D32-9E43-0DD07FFC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905-372D-4814-85A1-78C55C671B39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187-18E6-49E6-8833-D0F0017B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334-FEA3-4D70-871D-20DEA6375EA5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804-1EB8-42D7-B852-5BFCF5CF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FD15F-8374-4B9F-A0C9-47AC3C8DDB8F}" type="datetime1">
              <a:rPr lang="en-US"/>
              <a:pPr>
                <a:defRPr/>
              </a:pPr>
              <a:t>2014/8/19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C3ADC-12E0-4904-ADD7-D7187368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customXml" Target="../ink/ink1.xml"/><Relationship Id="rId3" Type="http://schemas.openxmlformats.org/officeDocument/2006/relationships/image" Target="../media/image22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24" Type="http://schemas.openxmlformats.org/officeDocument/2006/relationships/image" Target="../media/image37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28" Type="http://schemas.openxmlformats.org/officeDocument/2006/relationships/image" Target="../media/image10.png"/><Relationship Id="rId10" Type="http://schemas.openxmlformats.org/officeDocument/2006/relationships/image" Target="../media/image21.png"/><Relationship Id="rId19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Relationship Id="rId27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1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8" Type="http://schemas.openxmlformats.org/officeDocument/2006/relationships/image" Target="../media/image45.png"/><Relationship Id="rId18" Type="http://schemas.openxmlformats.org/officeDocument/2006/relationships/image" Target="../media/image14.png"/><Relationship Id="rId3" Type="http://schemas.openxmlformats.org/officeDocument/2006/relationships/image" Target="../media/image11.png"/><Relationship Id="rId21" Type="http://schemas.openxmlformats.org/officeDocument/2006/relationships/customXml" Target="../ink/ink2.xml"/><Relationship Id="rId12" Type="http://schemas.openxmlformats.org/officeDocument/2006/relationships/image" Target="../media/image41.png"/><Relationship Id="rId7" Type="http://schemas.openxmlformats.org/officeDocument/2006/relationships/image" Target="../media/image44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1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101.png"/><Relationship Id="rId5" Type="http://schemas.openxmlformats.org/officeDocument/2006/relationships/image" Target="../media/image39.png"/><Relationship Id="rId15" Type="http://schemas.openxmlformats.org/officeDocument/2006/relationships/image" Target="../media/image112.png"/><Relationship Id="rId10" Type="http://schemas.openxmlformats.org/officeDocument/2006/relationships/image" Target="../media/image47.png"/><Relationship Id="rId19" Type="http://schemas.openxmlformats.org/officeDocument/2006/relationships/image" Target="../media/image48.png"/><Relationship Id="rId4" Type="http://schemas.openxmlformats.org/officeDocument/2006/relationships/image" Target="../media/image12.png"/><Relationship Id="rId14" Type="http://schemas.openxmlformats.org/officeDocument/2006/relationships/image" Target="../media/image43.png"/><Relationship Id="rId9" Type="http://schemas.openxmlformats.org/officeDocument/2006/relationships/image" Target="../media/image46.png"/><Relationship Id="rId2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0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18" Type="http://schemas.openxmlformats.org/officeDocument/2006/relationships/image" Target="../media/image50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120.png"/><Relationship Id="rId10" Type="http://schemas.openxmlformats.org/officeDocument/2006/relationships/image" Target="../media/image49.png"/><Relationship Id="rId19" Type="http://schemas.openxmlformats.org/officeDocument/2006/relationships/image" Target="../media/image10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56.png"/><Relationship Id="rId3" Type="http://schemas.openxmlformats.org/officeDocument/2006/relationships/image" Target="../media/image101.png"/><Relationship Id="rId21" Type="http://schemas.openxmlformats.org/officeDocument/2006/relationships/image" Target="../media/image12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55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3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53.png"/><Relationship Id="rId24" Type="http://schemas.openxmlformats.org/officeDocument/2006/relationships/image" Target="../media/image48.png"/><Relationship Id="rId5" Type="http://schemas.openxmlformats.org/officeDocument/2006/relationships/image" Target="../media/image61.png"/><Relationship Id="rId15" Type="http://schemas.openxmlformats.org/officeDocument/2006/relationships/image" Target="../media/image72.png"/><Relationship Id="rId23" Type="http://schemas.openxmlformats.org/officeDocument/2006/relationships/image" Target="../media/image14.png"/><Relationship Id="rId10" Type="http://schemas.openxmlformats.org/officeDocument/2006/relationships/image" Target="../media/image66.png"/><Relationship Id="rId19" Type="http://schemas.openxmlformats.org/officeDocument/2006/relationships/image" Target="../media/image5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480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variance fitting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11756" y="685800"/>
            <a:ext cx="5751589" cy="3894270"/>
            <a:chOff x="1611756" y="1592130"/>
            <a:chExt cx="5751589" cy="389427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361399" y="2325527"/>
              <a:ext cx="2331451" cy="2457921"/>
              <a:chOff x="1479268" y="1954695"/>
              <a:chExt cx="2380433" cy="2509559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1842052" y="1954695"/>
                <a:ext cx="2017649" cy="21799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1479268" y="4094922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1" name="TextBox 2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9268" y="4094922"/>
                    <a:ext cx="466089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9" name="Group 148"/>
            <p:cNvGrpSpPr/>
            <p:nvPr/>
          </p:nvGrpSpPr>
          <p:grpSpPr>
            <a:xfrm>
              <a:off x="3049138" y="2448832"/>
              <a:ext cx="2285619" cy="2540594"/>
              <a:chOff x="2181456" y="2080591"/>
              <a:chExt cx="2333638" cy="2593969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flipH="1">
                <a:off x="2557670" y="2080591"/>
                <a:ext cx="1957424" cy="226612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9" name="TextBox 208"/>
                  <p:cNvSpPr txBox="1"/>
                  <p:nvPr/>
                </p:nvSpPr>
                <p:spPr>
                  <a:xfrm>
                    <a:off x="2181456" y="430522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9" name="TextBox 2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1456" y="430522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3849177" y="2549312"/>
              <a:ext cx="2247548" cy="2688417"/>
              <a:chOff x="2998304" y="2183182"/>
              <a:chExt cx="2294767" cy="2744898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flipH="1">
                <a:off x="3366052" y="2183182"/>
                <a:ext cx="1927019" cy="240207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2998304" y="455874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7" name="TextBox 2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8304" y="455874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3" name="Group 152"/>
            <p:cNvGrpSpPr/>
            <p:nvPr/>
          </p:nvGrpSpPr>
          <p:grpSpPr>
            <a:xfrm>
              <a:off x="4653796" y="2737516"/>
              <a:ext cx="2241172" cy="2730722"/>
              <a:chOff x="3819825" y="2375339"/>
              <a:chExt cx="2288257" cy="2788091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 flipH="1">
                <a:off x="4214191" y="2375339"/>
                <a:ext cx="1893891" cy="24484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3819825" y="479409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5" name="TextBox 2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9825" y="479409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5" name="Group 154"/>
            <p:cNvGrpSpPr/>
            <p:nvPr/>
          </p:nvGrpSpPr>
          <p:grpSpPr>
            <a:xfrm>
              <a:off x="1683324" y="2217580"/>
              <a:ext cx="2486860" cy="2361441"/>
              <a:chOff x="786948" y="1844480"/>
              <a:chExt cx="2539107" cy="2411052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 flipH="1">
                <a:off x="1139687" y="1844480"/>
                <a:ext cx="2186368" cy="20781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/>
                  <p:cNvSpPr txBox="1"/>
                  <p:nvPr/>
                </p:nvSpPr>
                <p:spPr>
                  <a:xfrm>
                    <a:off x="786948" y="3886200"/>
                    <a:ext cx="4607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3" name="TextBox 2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48" y="3886200"/>
                    <a:ext cx="460767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9" name="Freeform 158"/>
            <p:cNvSpPr/>
            <p:nvPr/>
          </p:nvSpPr>
          <p:spPr>
            <a:xfrm>
              <a:off x="1611756" y="2130065"/>
              <a:ext cx="5751589" cy="3002398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 rot="437935">
              <a:off x="2160807" y="3086338"/>
              <a:ext cx="4743397" cy="776858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prstDash val="solid"/>
            </a:ln>
            <a:effectLst>
              <a:outerShdw blurRad="127000" dist="50800" dir="8100000" algn="c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611756" y="4008418"/>
              <a:ext cx="4814289" cy="1477982"/>
              <a:chOff x="713876" y="3672951"/>
              <a:chExt cx="4915431" cy="1509035"/>
            </a:xfrm>
          </p:grpSpPr>
          <p:cxnSp>
            <p:nvCxnSpPr>
              <p:cNvPr id="200" name="Straight Arrow Connector 199"/>
              <p:cNvCxnSpPr>
                <a:stCxn id="159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5261320" y="4812654"/>
                    <a:ext cx="3679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1" name="TextBox 2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1320" y="4812654"/>
                    <a:ext cx="367987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8" name="Group 167"/>
            <p:cNvGrpSpPr/>
            <p:nvPr/>
          </p:nvGrpSpPr>
          <p:grpSpPr>
            <a:xfrm>
              <a:off x="1611756" y="1592130"/>
              <a:ext cx="2897991" cy="2416304"/>
              <a:chOff x="713876" y="1205883"/>
              <a:chExt cx="2958876" cy="2467068"/>
            </a:xfrm>
          </p:grpSpPr>
          <p:cxnSp>
            <p:nvCxnSpPr>
              <p:cNvPr id="198" name="Straight Arrow Connector 197"/>
              <p:cNvCxnSpPr>
                <a:stCxn id="159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2979357" y="1205883"/>
                    <a:ext cx="693395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9" name="TextBox 1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9357" y="1205883"/>
                    <a:ext cx="693395" cy="36933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2305993" y="3533853"/>
              <a:ext cx="522377" cy="405229"/>
              <a:chOff x="3604317" y="3792090"/>
              <a:chExt cx="522377" cy="405229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604317" y="3792090"/>
                <a:ext cx="522377" cy="405229"/>
                <a:chOff x="3604317" y="3792090"/>
                <a:chExt cx="522377" cy="405229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3675442" y="3804796"/>
                  <a:ext cx="396983" cy="370222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604317" y="4166027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3988662" y="3792090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9" name="5-Point Star 178"/>
              <p:cNvSpPr/>
              <p:nvPr/>
            </p:nvSpPr>
            <p:spPr>
              <a:xfrm>
                <a:off x="3772643" y="3871924"/>
                <a:ext cx="223897" cy="223897"/>
              </a:xfrm>
              <a:prstGeom prst="star5">
                <a:avLst>
                  <a:gd name="adj" fmla="val 24719"/>
                  <a:gd name="hf" fmla="val 105146"/>
                  <a:gd name="vf" fmla="val 110557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4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190500" dist="38100" dir="2700000" rotWithShape="0">
                  <a:srgbClr val="000000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602492" y="2846896"/>
              <a:ext cx="653855" cy="599334"/>
              <a:chOff x="4900816" y="3105133"/>
              <a:chExt cx="653855" cy="59933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900816" y="3105133"/>
                <a:ext cx="653855" cy="599334"/>
                <a:chOff x="4900816" y="3105133"/>
                <a:chExt cx="653855" cy="599334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4960064" y="3113419"/>
                  <a:ext cx="539719" cy="575402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4900816" y="3673175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5416639" y="3105133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5-Point Star 189"/>
              <p:cNvSpPr/>
              <p:nvPr/>
            </p:nvSpPr>
            <p:spPr>
              <a:xfrm>
                <a:off x="5134633" y="3256255"/>
                <a:ext cx="223897" cy="223897"/>
              </a:xfrm>
              <a:prstGeom prst="star5">
                <a:avLst>
                  <a:gd name="adj" fmla="val 24719"/>
                  <a:gd name="hf" fmla="val 105146"/>
                  <a:gd name="vf" fmla="val 110557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4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190500" dist="38100" dir="2700000" rotWithShape="0">
                  <a:srgbClr val="000000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525707" y="2811955"/>
              <a:ext cx="547653" cy="504847"/>
              <a:chOff x="5824031" y="3070192"/>
              <a:chExt cx="547653" cy="50484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824031" y="3070192"/>
                <a:ext cx="547653" cy="504847"/>
                <a:chOff x="5824031" y="3070192"/>
                <a:chExt cx="547653" cy="504847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5892304" y="3081312"/>
                  <a:ext cx="418543" cy="478157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6233652" y="3070192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5824031" y="3543747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5-Point Star 190"/>
              <p:cNvSpPr/>
              <p:nvPr/>
            </p:nvSpPr>
            <p:spPr>
              <a:xfrm>
                <a:off x="5996097" y="3170187"/>
                <a:ext cx="223897" cy="223897"/>
              </a:xfrm>
              <a:prstGeom prst="star5">
                <a:avLst>
                  <a:gd name="adj" fmla="val 24719"/>
                  <a:gd name="hf" fmla="val 105146"/>
                  <a:gd name="vf" fmla="val 110557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4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190500" dist="38100" dir="2700000" rotWithShape="0">
                  <a:srgbClr val="000000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972498" y="3173998"/>
              <a:ext cx="681469" cy="705569"/>
              <a:chOff x="6270822" y="3432235"/>
              <a:chExt cx="681469" cy="70556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270822" y="3432235"/>
                <a:ext cx="681469" cy="705569"/>
                <a:chOff x="6270822" y="3432235"/>
                <a:chExt cx="681469" cy="705569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6329431" y="3439037"/>
                  <a:ext cx="557561" cy="686914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6270822" y="4106512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6814259" y="3432235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5-Point Star 191"/>
              <p:cNvSpPr/>
              <p:nvPr/>
            </p:nvSpPr>
            <p:spPr>
              <a:xfrm>
                <a:off x="6529184" y="3616041"/>
                <a:ext cx="223897" cy="223897"/>
              </a:xfrm>
              <a:prstGeom prst="star5">
                <a:avLst>
                  <a:gd name="adj" fmla="val 24719"/>
                  <a:gd name="hf" fmla="val 105146"/>
                  <a:gd name="vf" fmla="val 110557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4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190500" dist="38100" dir="2700000" rotWithShape="0">
                  <a:srgbClr val="000000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355992" y="2761403"/>
              <a:ext cx="575903" cy="592570"/>
              <a:chOff x="7654316" y="3019640"/>
              <a:chExt cx="575903" cy="59257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654316" y="3019640"/>
                <a:ext cx="575903" cy="592570"/>
                <a:chOff x="7654316" y="3019640"/>
                <a:chExt cx="575903" cy="592570"/>
              </a:xfrm>
            </p:grpSpPr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7715446" y="3028671"/>
                  <a:ext cx="456168" cy="578052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7654316" y="3580918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8092187" y="3019640"/>
                  <a:ext cx="138032" cy="31292"/>
                </a:xfrm>
                <a:prstGeom prst="line">
                  <a:avLst/>
                </a:prstGeom>
                <a:ln w="38100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3" name="5-Point Star 192"/>
              <p:cNvSpPr/>
              <p:nvPr/>
            </p:nvSpPr>
            <p:spPr>
              <a:xfrm>
                <a:off x="7855516" y="3166565"/>
                <a:ext cx="223897" cy="223897"/>
              </a:xfrm>
              <a:prstGeom prst="star5">
                <a:avLst>
                  <a:gd name="adj" fmla="val 24719"/>
                  <a:gd name="hf" fmla="val 105146"/>
                  <a:gd name="vf" fmla="val 110557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4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190500" dist="38100" dir="2700000" rotWithShape="0">
                  <a:srgbClr val="000000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2505155" y="4724400"/>
                <a:ext cx="4200445" cy="742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155" y="4724400"/>
                <a:ext cx="4200445" cy="7421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4200" y="5562600"/>
                <a:ext cx="3053336" cy="458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𝑃𝐴𝑅𝐴𝑀𝑆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e>
                      </m:func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𝑃𝐴𝑅𝐴𝑀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562600"/>
                <a:ext cx="3053336" cy="458780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2867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79268" y="1967948"/>
            <a:ext cx="2380433" cy="2509559"/>
            <a:chOff x="1479268" y="1954695"/>
            <a:chExt cx="2380433" cy="2509559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1842052" y="1954695"/>
              <a:ext cx="2017649" cy="21799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2181456" y="2093844"/>
            <a:ext cx="2333638" cy="2593969"/>
            <a:chOff x="2181456" y="2080591"/>
            <a:chExt cx="2333638" cy="259396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57670" y="2080591"/>
              <a:ext cx="1957424" cy="22661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2998304" y="2196435"/>
            <a:ext cx="2294767" cy="2744898"/>
            <a:chOff x="2998304" y="2183182"/>
            <a:chExt cx="2294767" cy="2744898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3366052" y="2183182"/>
              <a:ext cx="1927019" cy="24020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3819825" y="2388592"/>
            <a:ext cx="2288257" cy="2788091"/>
            <a:chOff x="3819825" y="2375339"/>
            <a:chExt cx="2288257" cy="2788091"/>
          </a:xfrm>
        </p:grpSpPr>
        <p:cxnSp>
          <p:nvCxnSpPr>
            <p:cNvPr id="83" name="Straight Connector 82"/>
            <p:cNvCxnSpPr/>
            <p:nvPr/>
          </p:nvCxnSpPr>
          <p:spPr>
            <a:xfrm flipH="1">
              <a:off x="4214191" y="2375339"/>
              <a:ext cx="1893891" cy="24484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786948" y="1857733"/>
            <a:ext cx="2539107" cy="2411052"/>
            <a:chOff x="786948" y="1844480"/>
            <a:chExt cx="2539107" cy="2411052"/>
          </a:xfrm>
        </p:grpSpPr>
        <p:cxnSp>
          <p:nvCxnSpPr>
            <p:cNvPr id="79" name="Straight Connector 78"/>
            <p:cNvCxnSpPr/>
            <p:nvPr/>
          </p:nvCxnSpPr>
          <p:spPr>
            <a:xfrm flipH="1">
              <a:off x="1139687" y="1844480"/>
              <a:ext cx="2186368" cy="20781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Comparing data to </a:t>
            </a:r>
            <a:r>
              <a:rPr lang="en-US" sz="2400" i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priori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distributions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13876" y="1768380"/>
            <a:ext cx="5872424" cy="3065475"/>
          </a:xfrm>
          <a:custGeom>
            <a:avLst/>
            <a:gdLst>
              <a:gd name="connsiteX0" fmla="*/ 2060620 w 3606085"/>
              <a:gd name="connsiteY0" fmla="*/ 1764405 h 1764405"/>
              <a:gd name="connsiteX1" fmla="*/ 3606085 w 3606085"/>
              <a:gd name="connsiteY1" fmla="*/ 734095 h 1764405"/>
              <a:gd name="connsiteX2" fmla="*/ 1339403 w 3606085"/>
              <a:gd name="connsiteY2" fmla="*/ 0 h 1764405"/>
              <a:gd name="connsiteX3" fmla="*/ 0 w 3606085"/>
              <a:gd name="connsiteY3" fmla="*/ 824247 h 1764405"/>
              <a:gd name="connsiteX4" fmla="*/ 2060620 w 3606085"/>
              <a:gd name="connsiteY4" fmla="*/ 1764405 h 1764405"/>
              <a:gd name="connsiteX0" fmla="*/ 2884868 w 3606085"/>
              <a:gd name="connsiteY0" fmla="*/ 1596980 h 1596980"/>
              <a:gd name="connsiteX1" fmla="*/ 3606085 w 3606085"/>
              <a:gd name="connsiteY1" fmla="*/ 734095 h 1596980"/>
              <a:gd name="connsiteX2" fmla="*/ 1339403 w 3606085"/>
              <a:gd name="connsiteY2" fmla="*/ 0 h 1596980"/>
              <a:gd name="connsiteX3" fmla="*/ 0 w 3606085"/>
              <a:gd name="connsiteY3" fmla="*/ 824247 h 1596980"/>
              <a:gd name="connsiteX4" fmla="*/ 2884868 w 3606085"/>
              <a:gd name="connsiteY4" fmla="*/ 1596980 h 1596980"/>
              <a:gd name="connsiteX0" fmla="*/ 3219718 w 3940935"/>
              <a:gd name="connsiteY0" fmla="*/ 1596980 h 1596980"/>
              <a:gd name="connsiteX1" fmla="*/ 3940935 w 3940935"/>
              <a:gd name="connsiteY1" fmla="*/ 734095 h 1596980"/>
              <a:gd name="connsiteX2" fmla="*/ 1674253 w 3940935"/>
              <a:gd name="connsiteY2" fmla="*/ 0 h 1596980"/>
              <a:gd name="connsiteX3" fmla="*/ 0 w 3940935"/>
              <a:gd name="connsiteY3" fmla="*/ 1584100 h 1596980"/>
              <a:gd name="connsiteX4" fmla="*/ 3219718 w 3940935"/>
              <a:gd name="connsiteY4" fmla="*/ 1596980 h 1596980"/>
              <a:gd name="connsiteX0" fmla="*/ 3219718 w 3940935"/>
              <a:gd name="connsiteY0" fmla="*/ 862885 h 862885"/>
              <a:gd name="connsiteX1" fmla="*/ 3940935 w 3940935"/>
              <a:gd name="connsiteY1" fmla="*/ 0 h 862885"/>
              <a:gd name="connsiteX2" fmla="*/ 837126 w 3940935"/>
              <a:gd name="connsiteY2" fmla="*/ 12880 h 862885"/>
              <a:gd name="connsiteX3" fmla="*/ 0 w 3940935"/>
              <a:gd name="connsiteY3" fmla="*/ 850005 h 862885"/>
              <a:gd name="connsiteX4" fmla="*/ 3219718 w 3940935"/>
              <a:gd name="connsiteY4" fmla="*/ 862885 h 862885"/>
              <a:gd name="connsiteX0" fmla="*/ 3219718 w 3219718"/>
              <a:gd name="connsiteY0" fmla="*/ 862885 h 862885"/>
              <a:gd name="connsiteX1" fmla="*/ 2807594 w 3219718"/>
              <a:gd name="connsiteY1" fmla="*/ 0 h 862885"/>
              <a:gd name="connsiteX2" fmla="*/ 837126 w 3219718"/>
              <a:gd name="connsiteY2" fmla="*/ 12880 h 862885"/>
              <a:gd name="connsiteX3" fmla="*/ 0 w 3219718"/>
              <a:gd name="connsiteY3" fmla="*/ 850005 h 862885"/>
              <a:gd name="connsiteX4" fmla="*/ 3219718 w 3219718"/>
              <a:gd name="connsiteY4" fmla="*/ 862885 h 862885"/>
              <a:gd name="connsiteX0" fmla="*/ 3387144 w 3387144"/>
              <a:gd name="connsiteY0" fmla="*/ 837128 h 850005"/>
              <a:gd name="connsiteX1" fmla="*/ 2807594 w 3387144"/>
              <a:gd name="connsiteY1" fmla="*/ 0 h 850005"/>
              <a:gd name="connsiteX2" fmla="*/ 837126 w 3387144"/>
              <a:gd name="connsiteY2" fmla="*/ 12880 h 850005"/>
              <a:gd name="connsiteX3" fmla="*/ 0 w 3387144"/>
              <a:gd name="connsiteY3" fmla="*/ 850005 h 850005"/>
              <a:gd name="connsiteX4" fmla="*/ 3387144 w 3387144"/>
              <a:gd name="connsiteY4" fmla="*/ 837128 h 850005"/>
              <a:gd name="connsiteX0" fmla="*/ 3387144 w 3387144"/>
              <a:gd name="connsiteY0" fmla="*/ 824248 h 837125"/>
              <a:gd name="connsiteX1" fmla="*/ 2884867 w 3387144"/>
              <a:gd name="connsiteY1" fmla="*/ 25756 h 837125"/>
              <a:gd name="connsiteX2" fmla="*/ 837126 w 3387144"/>
              <a:gd name="connsiteY2" fmla="*/ 0 h 837125"/>
              <a:gd name="connsiteX3" fmla="*/ 0 w 3387144"/>
              <a:gd name="connsiteY3" fmla="*/ 837125 h 837125"/>
              <a:gd name="connsiteX4" fmla="*/ 3387144 w 3387144"/>
              <a:gd name="connsiteY4" fmla="*/ 824248 h 83712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837125 h 965915"/>
              <a:gd name="connsiteX4" fmla="*/ 3477296 w 3477296"/>
              <a:gd name="connsiteY4" fmla="*/ 965915 h 96591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927278 h 965915"/>
              <a:gd name="connsiteX4" fmla="*/ 3477296 w 3477296"/>
              <a:gd name="connsiteY4" fmla="*/ 965915 h 965915"/>
              <a:gd name="connsiteX0" fmla="*/ 3477296 w 3477296"/>
              <a:gd name="connsiteY0" fmla="*/ 965916 h 965916"/>
              <a:gd name="connsiteX1" fmla="*/ 2846231 w 3477296"/>
              <a:gd name="connsiteY1" fmla="*/ 0 h 965916"/>
              <a:gd name="connsiteX2" fmla="*/ 837126 w 3477296"/>
              <a:gd name="connsiteY2" fmla="*/ 1 h 965916"/>
              <a:gd name="connsiteX3" fmla="*/ 0 w 3477296"/>
              <a:gd name="connsiteY3" fmla="*/ 927279 h 965916"/>
              <a:gd name="connsiteX4" fmla="*/ 3477296 w 3477296"/>
              <a:gd name="connsiteY4" fmla="*/ 965916 h 965916"/>
              <a:gd name="connsiteX0" fmla="*/ 3103809 w 3103809"/>
              <a:gd name="connsiteY0" fmla="*/ 850006 h 927279"/>
              <a:gd name="connsiteX1" fmla="*/ 2846231 w 3103809"/>
              <a:gd name="connsiteY1" fmla="*/ 0 h 927279"/>
              <a:gd name="connsiteX2" fmla="*/ 837126 w 3103809"/>
              <a:gd name="connsiteY2" fmla="*/ 1 h 927279"/>
              <a:gd name="connsiteX3" fmla="*/ 0 w 3103809"/>
              <a:gd name="connsiteY3" fmla="*/ 927279 h 927279"/>
              <a:gd name="connsiteX4" fmla="*/ 3103809 w 3103809"/>
              <a:gd name="connsiteY4" fmla="*/ 850006 h 927279"/>
              <a:gd name="connsiteX0" fmla="*/ 2768958 w 2846231"/>
              <a:gd name="connsiteY0" fmla="*/ 1146220 h 1146220"/>
              <a:gd name="connsiteX1" fmla="*/ 2846231 w 2846231"/>
              <a:gd name="connsiteY1" fmla="*/ 0 h 1146220"/>
              <a:gd name="connsiteX2" fmla="*/ 837126 w 2846231"/>
              <a:gd name="connsiteY2" fmla="*/ 1 h 1146220"/>
              <a:gd name="connsiteX3" fmla="*/ 0 w 2846231"/>
              <a:gd name="connsiteY3" fmla="*/ 927279 h 1146220"/>
              <a:gd name="connsiteX4" fmla="*/ 2768958 w 2846231"/>
              <a:gd name="connsiteY4" fmla="*/ 1146220 h 1146220"/>
              <a:gd name="connsiteX0" fmla="*/ 2807595 w 2884868"/>
              <a:gd name="connsiteY0" fmla="*/ 1146220 h 1146220"/>
              <a:gd name="connsiteX1" fmla="*/ 2884868 w 2884868"/>
              <a:gd name="connsiteY1" fmla="*/ 0 h 1146220"/>
              <a:gd name="connsiteX2" fmla="*/ 875763 w 2884868"/>
              <a:gd name="connsiteY2" fmla="*/ 1 h 1146220"/>
              <a:gd name="connsiteX3" fmla="*/ 0 w 2884868"/>
              <a:gd name="connsiteY3" fmla="*/ 875763 h 1146220"/>
              <a:gd name="connsiteX4" fmla="*/ 2807595 w 2884868"/>
              <a:gd name="connsiteY4" fmla="*/ 1146220 h 1146220"/>
              <a:gd name="connsiteX0" fmla="*/ 2807595 w 2884868"/>
              <a:gd name="connsiteY0" fmla="*/ 1236371 h 1236371"/>
              <a:gd name="connsiteX1" fmla="*/ 2884868 w 2884868"/>
              <a:gd name="connsiteY1" fmla="*/ 90151 h 1236371"/>
              <a:gd name="connsiteX2" fmla="*/ 875763 w 2884868"/>
              <a:gd name="connsiteY2" fmla="*/ 0 h 1236371"/>
              <a:gd name="connsiteX3" fmla="*/ 0 w 2884868"/>
              <a:gd name="connsiteY3" fmla="*/ 965914 h 1236371"/>
              <a:gd name="connsiteX4" fmla="*/ 2807595 w 2884868"/>
              <a:gd name="connsiteY4" fmla="*/ 1236371 h 1236371"/>
              <a:gd name="connsiteX0" fmla="*/ 2807595 w 3216436"/>
              <a:gd name="connsiteY0" fmla="*/ 1236371 h 1236371"/>
              <a:gd name="connsiteX1" fmla="*/ 3216436 w 3216436"/>
              <a:gd name="connsiteY1" fmla="*/ 112319 h 1236371"/>
              <a:gd name="connsiteX2" fmla="*/ 875763 w 3216436"/>
              <a:gd name="connsiteY2" fmla="*/ 0 h 1236371"/>
              <a:gd name="connsiteX3" fmla="*/ 0 w 3216436"/>
              <a:gd name="connsiteY3" fmla="*/ 965914 h 1236371"/>
              <a:gd name="connsiteX4" fmla="*/ 2807595 w 3216436"/>
              <a:gd name="connsiteY4" fmla="*/ 1236371 h 1236371"/>
              <a:gd name="connsiteX0" fmla="*/ 2807595 w 3594269"/>
              <a:gd name="connsiteY0" fmla="*/ 1236371 h 1236371"/>
              <a:gd name="connsiteX1" fmla="*/ 3594269 w 3594269"/>
              <a:gd name="connsiteY1" fmla="*/ 178822 h 1236371"/>
              <a:gd name="connsiteX2" fmla="*/ 875763 w 3594269"/>
              <a:gd name="connsiteY2" fmla="*/ 0 h 1236371"/>
              <a:gd name="connsiteX3" fmla="*/ 0 w 3594269"/>
              <a:gd name="connsiteY3" fmla="*/ 965914 h 1236371"/>
              <a:gd name="connsiteX4" fmla="*/ 2807595 w 3594269"/>
              <a:gd name="connsiteY4" fmla="*/ 1236371 h 1236371"/>
              <a:gd name="connsiteX0" fmla="*/ 2807595 w 3594269"/>
              <a:gd name="connsiteY0" fmla="*/ 1339821 h 1339821"/>
              <a:gd name="connsiteX1" fmla="*/ 3594269 w 3594269"/>
              <a:gd name="connsiteY1" fmla="*/ 282272 h 1339821"/>
              <a:gd name="connsiteX2" fmla="*/ 1114801 w 3594269"/>
              <a:gd name="connsiteY2" fmla="*/ 0 h 1339821"/>
              <a:gd name="connsiteX3" fmla="*/ 0 w 3594269"/>
              <a:gd name="connsiteY3" fmla="*/ 1069364 h 1339821"/>
              <a:gd name="connsiteX4" fmla="*/ 2807595 w 3594269"/>
              <a:gd name="connsiteY4" fmla="*/ 1339821 h 1339821"/>
              <a:gd name="connsiteX0" fmla="*/ 2583979 w 3594269"/>
              <a:gd name="connsiteY0" fmla="*/ 1524554 h 1524554"/>
              <a:gd name="connsiteX1" fmla="*/ 3594269 w 3594269"/>
              <a:gd name="connsiteY1" fmla="*/ 282272 h 1524554"/>
              <a:gd name="connsiteX2" fmla="*/ 1114801 w 3594269"/>
              <a:gd name="connsiteY2" fmla="*/ 0 h 1524554"/>
              <a:gd name="connsiteX3" fmla="*/ 0 w 3594269"/>
              <a:gd name="connsiteY3" fmla="*/ 1069364 h 1524554"/>
              <a:gd name="connsiteX4" fmla="*/ 2583979 w 3594269"/>
              <a:gd name="connsiteY4" fmla="*/ 1524554 h 1524554"/>
              <a:gd name="connsiteX0" fmla="*/ 2483738 w 3594269"/>
              <a:gd name="connsiteY0" fmla="*/ 1753623 h 1753623"/>
              <a:gd name="connsiteX1" fmla="*/ 3594269 w 3594269"/>
              <a:gd name="connsiteY1" fmla="*/ 282272 h 1753623"/>
              <a:gd name="connsiteX2" fmla="*/ 1114801 w 3594269"/>
              <a:gd name="connsiteY2" fmla="*/ 0 h 1753623"/>
              <a:gd name="connsiteX3" fmla="*/ 0 w 3594269"/>
              <a:gd name="connsiteY3" fmla="*/ 1069364 h 1753623"/>
              <a:gd name="connsiteX4" fmla="*/ 2483738 w 3594269"/>
              <a:gd name="connsiteY4" fmla="*/ 1753623 h 1753623"/>
              <a:gd name="connsiteX0" fmla="*/ 2483738 w 3416919"/>
              <a:gd name="connsiteY0" fmla="*/ 1753623 h 1753623"/>
              <a:gd name="connsiteX1" fmla="*/ 3416919 w 3416919"/>
              <a:gd name="connsiteY1" fmla="*/ 393111 h 1753623"/>
              <a:gd name="connsiteX2" fmla="*/ 1114801 w 3416919"/>
              <a:gd name="connsiteY2" fmla="*/ 0 h 1753623"/>
              <a:gd name="connsiteX3" fmla="*/ 0 w 3416919"/>
              <a:gd name="connsiteY3" fmla="*/ 1069364 h 1753623"/>
              <a:gd name="connsiteX4" fmla="*/ 2483738 w 3416919"/>
              <a:gd name="connsiteY4" fmla="*/ 1753623 h 1753623"/>
              <a:gd name="connsiteX0" fmla="*/ 2483738 w 3416919"/>
              <a:gd name="connsiteY0" fmla="*/ 1746234 h 1746234"/>
              <a:gd name="connsiteX1" fmla="*/ 3416919 w 3416919"/>
              <a:gd name="connsiteY1" fmla="*/ 385722 h 1746234"/>
              <a:gd name="connsiteX2" fmla="*/ 1276730 w 3416919"/>
              <a:gd name="connsiteY2" fmla="*/ 0 h 1746234"/>
              <a:gd name="connsiteX3" fmla="*/ 0 w 3416919"/>
              <a:gd name="connsiteY3" fmla="*/ 1061975 h 1746234"/>
              <a:gd name="connsiteX4" fmla="*/ 2483738 w 3416919"/>
              <a:gd name="connsiteY4" fmla="*/ 1746234 h 1746234"/>
              <a:gd name="connsiteX0" fmla="*/ 2352653 w 3416919"/>
              <a:gd name="connsiteY0" fmla="*/ 1709287 h 1709287"/>
              <a:gd name="connsiteX1" fmla="*/ 3416919 w 3416919"/>
              <a:gd name="connsiteY1" fmla="*/ 385722 h 1709287"/>
              <a:gd name="connsiteX2" fmla="*/ 1276730 w 3416919"/>
              <a:gd name="connsiteY2" fmla="*/ 0 h 1709287"/>
              <a:gd name="connsiteX3" fmla="*/ 0 w 3416919"/>
              <a:gd name="connsiteY3" fmla="*/ 1061975 h 1709287"/>
              <a:gd name="connsiteX4" fmla="*/ 2352653 w 3416919"/>
              <a:gd name="connsiteY4" fmla="*/ 1709287 h 17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19" h="1709287">
                <a:moveTo>
                  <a:pt x="2352653" y="1709287"/>
                </a:moveTo>
                <a:lnTo>
                  <a:pt x="3416919" y="385722"/>
                </a:lnTo>
                <a:lnTo>
                  <a:pt x="1276730" y="0"/>
                </a:lnTo>
                <a:lnTo>
                  <a:pt x="0" y="1061975"/>
                </a:lnTo>
                <a:lnTo>
                  <a:pt x="2352653" y="1709287"/>
                </a:lnTo>
                <a:close/>
              </a:path>
            </a:pathLst>
          </a:custGeom>
          <a:gradFill flip="none" rotWithShape="1">
            <a:gsLst>
              <a:gs pos="0">
                <a:srgbClr val="0087E6">
                  <a:alpha val="20000"/>
                </a:srgbClr>
              </a:gs>
              <a:gs pos="100000">
                <a:srgbClr val="005CBF">
                  <a:alpha val="20000"/>
                </a:srgbClr>
              </a:gs>
            </a:gsLst>
            <a:lin ang="13500000" scaled="1"/>
            <a:tileRect/>
          </a:gradFill>
          <a:ln w="38100">
            <a:gradFill flip="none" rotWithShape="1">
              <a:gsLst>
                <a:gs pos="4000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 rot="437935">
            <a:off x="1340590" y="2693889"/>
            <a:ext cx="4843050" cy="793179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13876" y="3686204"/>
            <a:ext cx="4941729" cy="1543488"/>
            <a:chOff x="713876" y="3672951"/>
            <a:chExt cx="4941729" cy="1543488"/>
          </a:xfrm>
        </p:grpSpPr>
        <p:cxnSp>
          <p:nvCxnSpPr>
            <p:cNvPr id="145" name="Straight Arrow Connector 144"/>
            <p:cNvCxnSpPr>
              <a:stCxn id="40" idx="3"/>
            </p:cNvCxnSpPr>
            <p:nvPr/>
          </p:nvCxnSpPr>
          <p:spPr>
            <a:xfrm>
              <a:off x="713876" y="3672951"/>
              <a:ext cx="4600247" cy="13231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287619" y="484710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619" y="4847107"/>
                  <a:ext cx="36798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713876" y="1192696"/>
            <a:ext cx="2951319" cy="2493508"/>
            <a:chOff x="713876" y="1179443"/>
            <a:chExt cx="2951319" cy="2493508"/>
          </a:xfrm>
        </p:grpSpPr>
        <p:cxnSp>
          <p:nvCxnSpPr>
            <p:cNvPr id="150" name="Straight Arrow Connector 149"/>
            <p:cNvCxnSpPr>
              <a:stCxn id="40" idx="3"/>
            </p:cNvCxnSpPr>
            <p:nvPr/>
          </p:nvCxnSpPr>
          <p:spPr>
            <a:xfrm flipV="1">
              <a:off x="713876" y="1590261"/>
              <a:ext cx="2373882" cy="208269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971800" y="1179443"/>
                  <a:ext cx="693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179443"/>
                  <a:ext cx="69339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5" name="Freeform 164"/>
          <p:cNvSpPr/>
          <p:nvPr/>
        </p:nvSpPr>
        <p:spPr>
          <a:xfrm rot="9997458" flipV="1">
            <a:off x="1018574" y="2350752"/>
            <a:ext cx="1492567" cy="978253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10080000" flipV="1">
            <a:off x="1616783" y="2273911"/>
            <a:ext cx="2382126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rot="10080000" flipV="1">
            <a:off x="2839769" y="2182584"/>
            <a:ext cx="1790188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686943" lon="18476797" rev="2130113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9780000" flipV="1">
            <a:off x="3873771" y="2034455"/>
            <a:ext cx="1492567" cy="978253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063564" lon="18171125" rev="2118404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9900000" flipV="1">
            <a:off x="4660008" y="2268160"/>
            <a:ext cx="1790188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686943" lon="18476800" rev="2130113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776747" y="3152913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/>
        </p:nvSpPr>
        <p:spPr>
          <a:xfrm>
            <a:off x="2026575" y="2839878"/>
            <a:ext cx="206296" cy="177841"/>
          </a:xfrm>
          <a:prstGeom prst="triangle">
            <a:avLst/>
          </a:prstGeom>
          <a:gradFill>
            <a:gsLst>
              <a:gs pos="0">
                <a:srgbClr val="0070C0"/>
              </a:gs>
              <a:gs pos="27000">
                <a:srgbClr val="00B0F0"/>
              </a:gs>
              <a:gs pos="100000">
                <a:srgbClr val="00FFFF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1594561" y="3283170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955271" y="2972006"/>
            <a:ext cx="158075" cy="158075"/>
          </a:xfrm>
          <a:prstGeom prst="rect">
            <a:avLst/>
          </a:prstGeom>
          <a:gradFill>
            <a:gsLst>
              <a:gs pos="0">
                <a:srgbClr val="66008F"/>
              </a:gs>
              <a:gs pos="56000">
                <a:srgbClr val="BA0066"/>
              </a:gs>
              <a:gs pos="100000">
                <a:srgbClr val="FF0000"/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855579" y="2884208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69979" y="2791966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684379" y="2791966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610811" y="2860145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/>
        </p:nvSpPr>
        <p:spPr>
          <a:xfrm>
            <a:off x="3087758" y="2542838"/>
            <a:ext cx="206296" cy="177841"/>
          </a:xfrm>
          <a:prstGeom prst="triangle">
            <a:avLst/>
          </a:prstGeom>
          <a:gradFill>
            <a:gsLst>
              <a:gs pos="0">
                <a:srgbClr val="0070C0"/>
              </a:gs>
              <a:gs pos="27000">
                <a:srgbClr val="00B0F0"/>
              </a:gs>
              <a:gs pos="100000">
                <a:srgbClr val="00FFFF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>
            <a:off x="3536382" y="2958775"/>
            <a:ext cx="206296" cy="177841"/>
          </a:xfrm>
          <a:prstGeom prst="triangle">
            <a:avLst/>
          </a:prstGeom>
          <a:gradFill>
            <a:gsLst>
              <a:gs pos="0">
                <a:srgbClr val="0070C0"/>
              </a:gs>
              <a:gs pos="27000">
                <a:srgbClr val="00B0F0"/>
              </a:gs>
              <a:gs pos="100000">
                <a:srgbClr val="00FFFF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4839047" y="2499452"/>
            <a:ext cx="206296" cy="177841"/>
          </a:xfrm>
          <a:prstGeom prst="triangle">
            <a:avLst/>
          </a:prstGeom>
          <a:gradFill>
            <a:gsLst>
              <a:gs pos="0">
                <a:srgbClr val="0070C0"/>
              </a:gs>
              <a:gs pos="27000">
                <a:srgbClr val="00B0F0"/>
              </a:gs>
              <a:gs pos="100000">
                <a:srgbClr val="00FFFF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/>
          <p:cNvSpPr/>
          <p:nvPr/>
        </p:nvSpPr>
        <p:spPr>
          <a:xfrm>
            <a:off x="2976057" y="2663674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/>
          <p:cNvSpPr/>
          <p:nvPr/>
        </p:nvSpPr>
        <p:spPr>
          <a:xfrm>
            <a:off x="3864727" y="2566692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/>
          <p:cNvSpPr/>
          <p:nvPr/>
        </p:nvSpPr>
        <p:spPr>
          <a:xfrm>
            <a:off x="4409013" y="3021912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5-Point Star 126"/>
          <p:cNvSpPr/>
          <p:nvPr/>
        </p:nvSpPr>
        <p:spPr>
          <a:xfrm>
            <a:off x="5763211" y="2562993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582684" y="3183783"/>
            <a:ext cx="158075" cy="158075"/>
          </a:xfrm>
          <a:prstGeom prst="rect">
            <a:avLst/>
          </a:prstGeom>
          <a:gradFill>
            <a:gsLst>
              <a:gs pos="0">
                <a:srgbClr val="66008F"/>
              </a:gs>
              <a:gs pos="56000">
                <a:srgbClr val="BA0066"/>
              </a:gs>
              <a:gs pos="100000">
                <a:srgbClr val="FF0000"/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453541" y="3140240"/>
            <a:ext cx="158075" cy="158075"/>
          </a:xfrm>
          <a:prstGeom prst="rect">
            <a:avLst/>
          </a:prstGeom>
          <a:gradFill>
            <a:gsLst>
              <a:gs pos="0">
                <a:srgbClr val="66008F"/>
              </a:gs>
              <a:gs pos="56000">
                <a:srgbClr val="BA0066"/>
              </a:gs>
              <a:gs pos="100000">
                <a:srgbClr val="FF0000"/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573780" y="2942318"/>
            <a:ext cx="158075" cy="158075"/>
          </a:xfrm>
          <a:prstGeom prst="rect">
            <a:avLst/>
          </a:prstGeom>
          <a:gradFill>
            <a:gsLst>
              <a:gs pos="0">
                <a:srgbClr val="66008F"/>
              </a:gs>
              <a:gs pos="56000">
                <a:srgbClr val="BA0066"/>
              </a:gs>
              <a:gs pos="100000">
                <a:srgbClr val="FF0000"/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533702" y="2970027"/>
            <a:ext cx="158075" cy="158075"/>
          </a:xfrm>
          <a:prstGeom prst="rect">
            <a:avLst/>
          </a:prstGeom>
          <a:gradFill>
            <a:gsLst>
              <a:gs pos="0">
                <a:srgbClr val="66008F"/>
              </a:gs>
              <a:gs pos="56000">
                <a:srgbClr val="BA0066"/>
              </a:gs>
              <a:gs pos="100000">
                <a:srgbClr val="FF0000"/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5413021" y="3037800"/>
            <a:ext cx="206296" cy="177841"/>
          </a:xfrm>
          <a:prstGeom prst="triangle">
            <a:avLst/>
          </a:prstGeom>
          <a:gradFill>
            <a:gsLst>
              <a:gs pos="0">
                <a:srgbClr val="0070C0"/>
              </a:gs>
              <a:gs pos="27000">
                <a:srgbClr val="00B0F0"/>
              </a:gs>
              <a:gs pos="100000">
                <a:srgbClr val="00FFFF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7" presetClass="pat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4608E-6 L -0.01267 0.01528 C -0.00191 0.00741 0.00105 -0.00509 0.01112 -0.01643 C 0.01563 -0.01249 -0.0375 0.03865 -0.02343 0.02963 L 0.02934 -0.03726 " pathEditMode="relative" rAng="0" ptsTypes="FffFF">
                                      <p:cBhvr>
                                        <p:cTn id="7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00" y="69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7" presetClass="pat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01342E-7 L 0.01458 -0.02569 C 0.01858 -0.03217 0.00434 -0.00856 0.00903 -0.01481 C 0.01372 -0.02106 0.04931 -0.07336 0.04253 -0.06341 C 0.03576 -0.05346 -0.02847 0.0405 -0.03177 0.04513 C -0.04236 0.06202 0.02101 -0.03147 0.02326 -0.03518 C 0.02552 -0.03888 -0.00608 0.00602 -0.01806 0.02337 L -0.04896 0.06943 " pathEditMode="relative" rAng="0" ptsTypes="FfaafaFF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08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7" presetClass="pat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61745E-6 L 0.00469 -0.01273 C -0.00017 0.00208 -0.0092 0.00949 -0.01701 0.02499 C -0.01441 0.01296 0.01267 -0.02222 0.01024 -0.01875 C 0.00781 -0.01528 -0.0342 0.0486 -0.03212 0.04536 C -0.03003 0.04212 0.02014 -0.03356 0.02292 -0.03796 C 0.02569 -0.04235 -0.01406 0.01735 -0.0151 0.01897 C -0.01615 0.02059 0.01267 -0.02199 0.01615 -0.02754 L 0.00608 -0.01412 " pathEditMode="relative" rAng="0" ptsTypes="FffaaaaFF">
                                      <p:cBhvr>
                                        <p:cTn id="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0" y="301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61745E-6 C 0.00104 -0.00232 -0.01128 0.01411 -0.00868 0.00856 C -0.00642 0.00393 0.01493 -0.03101 0.01319 -0.02801 C 0.01146 -0.025 -0.01823 0.02545 -0.0191 0.02684 C -0.01806 0.02592 0.00694 -0.01736 0.00799 -0.01921 C 0.00903 -0.02106 -0.01372 0.0155 -0.0125 0.01643 " pathEditMode="relative" rAng="0" ptsTypes="faafaf">
                                      <p:cBhvr>
                                        <p:cTn id="8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208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1731E-6 C -0.00138 0.00185 0.01823 -0.03541 0.01945 -0.03865 C 0.02066 -0.04189 0.0132 -0.02893 0.00712 -0.01875 C 0.00105 -0.00856 -0.01042 0.01111 -0.01667 0.02198 C -0.02292 0.03286 -0.0349 0.05392 -0.03039 0.04675 C -0.029 0.0442 0.00782 -0.02014 0.01007 -0.02176 " pathEditMode="relative" rAng="0" ptsTypes="faaaff">
                                      <p:cBhvr>
                                        <p:cTn id="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00" y="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165" grpId="0" animBg="1"/>
      <p:bldP spid="89" grpId="0" animBg="1"/>
      <p:bldP spid="92" grpId="0" animBg="1"/>
      <p:bldP spid="93" grpId="0" animBg="1"/>
      <p:bldP spid="94" grpId="0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19" grpId="0" animBg="1"/>
      <p:bldP spid="120" grpId="0" animBg="1"/>
      <p:bldP spid="121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363255" y="5273458"/>
            <a:ext cx="6395811" cy="1134472"/>
          </a:xfrm>
          <a:custGeom>
            <a:avLst/>
            <a:gdLst>
              <a:gd name="connsiteX0" fmla="*/ 87682 w 6388274"/>
              <a:gd name="connsiteY0" fmla="*/ 75156 h 1139868"/>
              <a:gd name="connsiteX1" fmla="*/ 12526 w 6388274"/>
              <a:gd name="connsiteY1" fmla="*/ 150312 h 1139868"/>
              <a:gd name="connsiteX2" fmla="*/ 0 w 6388274"/>
              <a:gd name="connsiteY2" fmla="*/ 338202 h 1139868"/>
              <a:gd name="connsiteX3" fmla="*/ 112734 w 6388274"/>
              <a:gd name="connsiteY3" fmla="*/ 450937 h 1139868"/>
              <a:gd name="connsiteX4" fmla="*/ 1578279 w 6388274"/>
              <a:gd name="connsiteY4" fmla="*/ 463463 h 1139868"/>
              <a:gd name="connsiteX5" fmla="*/ 2192055 w 6388274"/>
              <a:gd name="connsiteY5" fmla="*/ 388306 h 1139868"/>
              <a:gd name="connsiteX6" fmla="*/ 2379945 w 6388274"/>
              <a:gd name="connsiteY6" fmla="*/ 375780 h 1139868"/>
              <a:gd name="connsiteX7" fmla="*/ 2480153 w 6388274"/>
              <a:gd name="connsiteY7" fmla="*/ 438410 h 1139868"/>
              <a:gd name="connsiteX8" fmla="*/ 4208745 w 6388274"/>
              <a:gd name="connsiteY8" fmla="*/ 438410 h 1139868"/>
              <a:gd name="connsiteX9" fmla="*/ 4684734 w 6388274"/>
              <a:gd name="connsiteY9" fmla="*/ 425884 h 1139868"/>
              <a:gd name="connsiteX10" fmla="*/ 4809994 w 6388274"/>
              <a:gd name="connsiteY10" fmla="*/ 363254 h 1139868"/>
              <a:gd name="connsiteX11" fmla="*/ 5073041 w 6388274"/>
              <a:gd name="connsiteY11" fmla="*/ 338202 h 1139868"/>
              <a:gd name="connsiteX12" fmla="*/ 4972833 w 6388274"/>
              <a:gd name="connsiteY12" fmla="*/ 663879 h 1139868"/>
              <a:gd name="connsiteX13" fmla="*/ 4546948 w 6388274"/>
              <a:gd name="connsiteY13" fmla="*/ 776613 h 1139868"/>
              <a:gd name="connsiteX14" fmla="*/ 4446740 w 6388274"/>
              <a:gd name="connsiteY14" fmla="*/ 839243 h 1139868"/>
              <a:gd name="connsiteX15" fmla="*/ 4371583 w 6388274"/>
              <a:gd name="connsiteY15" fmla="*/ 1052186 h 1139868"/>
              <a:gd name="connsiteX16" fmla="*/ 4484318 w 6388274"/>
              <a:gd name="connsiteY16" fmla="*/ 1139868 h 1139868"/>
              <a:gd name="connsiteX17" fmla="*/ 6313118 w 6388274"/>
              <a:gd name="connsiteY17" fmla="*/ 1139868 h 1139868"/>
              <a:gd name="connsiteX18" fmla="*/ 6375748 w 6388274"/>
              <a:gd name="connsiteY18" fmla="*/ 964504 h 1139868"/>
              <a:gd name="connsiteX19" fmla="*/ 6388274 w 6388274"/>
              <a:gd name="connsiteY19" fmla="*/ 839243 h 1139868"/>
              <a:gd name="connsiteX20" fmla="*/ 6288066 w 6388274"/>
              <a:gd name="connsiteY20" fmla="*/ 726509 h 1139868"/>
              <a:gd name="connsiteX21" fmla="*/ 5724394 w 6388274"/>
              <a:gd name="connsiteY21" fmla="*/ 651353 h 1139868"/>
              <a:gd name="connsiteX22" fmla="*/ 5461348 w 6388274"/>
              <a:gd name="connsiteY22" fmla="*/ 338202 h 1139868"/>
              <a:gd name="connsiteX23" fmla="*/ 5361140 w 6388274"/>
              <a:gd name="connsiteY23" fmla="*/ 62630 h 1139868"/>
              <a:gd name="connsiteX24" fmla="*/ 4960307 w 6388274"/>
              <a:gd name="connsiteY24" fmla="*/ 0 h 1139868"/>
              <a:gd name="connsiteX25" fmla="*/ 2567835 w 6388274"/>
              <a:gd name="connsiteY25" fmla="*/ 25052 h 1139868"/>
              <a:gd name="connsiteX26" fmla="*/ 2379945 w 6388274"/>
              <a:gd name="connsiteY26" fmla="*/ 150312 h 1139868"/>
              <a:gd name="connsiteX27" fmla="*/ 2204581 w 6388274"/>
              <a:gd name="connsiteY27" fmla="*/ 150312 h 1139868"/>
              <a:gd name="connsiteX28" fmla="*/ 2091846 w 6388274"/>
              <a:gd name="connsiteY28" fmla="*/ 62630 h 1139868"/>
              <a:gd name="connsiteX29" fmla="*/ 87682 w 6388274"/>
              <a:gd name="connsiteY29" fmla="*/ 75156 h 1139868"/>
              <a:gd name="connsiteX0" fmla="*/ 87682 w 6388274"/>
              <a:gd name="connsiteY0" fmla="*/ 75156 h 1187002"/>
              <a:gd name="connsiteX1" fmla="*/ 12526 w 6388274"/>
              <a:gd name="connsiteY1" fmla="*/ 150312 h 1187002"/>
              <a:gd name="connsiteX2" fmla="*/ 0 w 6388274"/>
              <a:gd name="connsiteY2" fmla="*/ 338202 h 1187002"/>
              <a:gd name="connsiteX3" fmla="*/ 112734 w 6388274"/>
              <a:gd name="connsiteY3" fmla="*/ 450937 h 1187002"/>
              <a:gd name="connsiteX4" fmla="*/ 1578279 w 6388274"/>
              <a:gd name="connsiteY4" fmla="*/ 463463 h 1187002"/>
              <a:gd name="connsiteX5" fmla="*/ 2192055 w 6388274"/>
              <a:gd name="connsiteY5" fmla="*/ 388306 h 1187002"/>
              <a:gd name="connsiteX6" fmla="*/ 2379945 w 6388274"/>
              <a:gd name="connsiteY6" fmla="*/ 375780 h 1187002"/>
              <a:gd name="connsiteX7" fmla="*/ 2480153 w 6388274"/>
              <a:gd name="connsiteY7" fmla="*/ 438410 h 1187002"/>
              <a:gd name="connsiteX8" fmla="*/ 4208745 w 6388274"/>
              <a:gd name="connsiteY8" fmla="*/ 438410 h 1187002"/>
              <a:gd name="connsiteX9" fmla="*/ 4684734 w 6388274"/>
              <a:gd name="connsiteY9" fmla="*/ 425884 h 1187002"/>
              <a:gd name="connsiteX10" fmla="*/ 4809994 w 6388274"/>
              <a:gd name="connsiteY10" fmla="*/ 363254 h 1187002"/>
              <a:gd name="connsiteX11" fmla="*/ 5073041 w 6388274"/>
              <a:gd name="connsiteY11" fmla="*/ 338202 h 1187002"/>
              <a:gd name="connsiteX12" fmla="*/ 4972833 w 6388274"/>
              <a:gd name="connsiteY12" fmla="*/ 663879 h 1187002"/>
              <a:gd name="connsiteX13" fmla="*/ 4546948 w 6388274"/>
              <a:gd name="connsiteY13" fmla="*/ 776613 h 1187002"/>
              <a:gd name="connsiteX14" fmla="*/ 4446740 w 6388274"/>
              <a:gd name="connsiteY14" fmla="*/ 839243 h 1187002"/>
              <a:gd name="connsiteX15" fmla="*/ 4371583 w 6388274"/>
              <a:gd name="connsiteY15" fmla="*/ 1052186 h 1187002"/>
              <a:gd name="connsiteX16" fmla="*/ 4493744 w 6388274"/>
              <a:gd name="connsiteY16" fmla="*/ 1187002 h 1187002"/>
              <a:gd name="connsiteX17" fmla="*/ 6313118 w 6388274"/>
              <a:gd name="connsiteY17" fmla="*/ 1139868 h 1187002"/>
              <a:gd name="connsiteX18" fmla="*/ 6375748 w 6388274"/>
              <a:gd name="connsiteY18" fmla="*/ 964504 h 1187002"/>
              <a:gd name="connsiteX19" fmla="*/ 6388274 w 6388274"/>
              <a:gd name="connsiteY19" fmla="*/ 839243 h 1187002"/>
              <a:gd name="connsiteX20" fmla="*/ 6288066 w 6388274"/>
              <a:gd name="connsiteY20" fmla="*/ 726509 h 1187002"/>
              <a:gd name="connsiteX21" fmla="*/ 5724394 w 6388274"/>
              <a:gd name="connsiteY21" fmla="*/ 651353 h 1187002"/>
              <a:gd name="connsiteX22" fmla="*/ 5461348 w 6388274"/>
              <a:gd name="connsiteY22" fmla="*/ 338202 h 1187002"/>
              <a:gd name="connsiteX23" fmla="*/ 5361140 w 6388274"/>
              <a:gd name="connsiteY23" fmla="*/ 62630 h 1187002"/>
              <a:gd name="connsiteX24" fmla="*/ 4960307 w 6388274"/>
              <a:gd name="connsiteY24" fmla="*/ 0 h 1187002"/>
              <a:gd name="connsiteX25" fmla="*/ 2567835 w 6388274"/>
              <a:gd name="connsiteY25" fmla="*/ 25052 h 1187002"/>
              <a:gd name="connsiteX26" fmla="*/ 2379945 w 6388274"/>
              <a:gd name="connsiteY26" fmla="*/ 150312 h 1187002"/>
              <a:gd name="connsiteX27" fmla="*/ 2204581 w 6388274"/>
              <a:gd name="connsiteY27" fmla="*/ 150312 h 1187002"/>
              <a:gd name="connsiteX28" fmla="*/ 2091846 w 6388274"/>
              <a:gd name="connsiteY28" fmla="*/ 62630 h 1187002"/>
              <a:gd name="connsiteX29" fmla="*/ 87682 w 6388274"/>
              <a:gd name="connsiteY29" fmla="*/ 75156 h 1187002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546948 w 6388274"/>
              <a:gd name="connsiteY13" fmla="*/ 776613 h 1205856"/>
              <a:gd name="connsiteX14" fmla="*/ 4446740 w 6388274"/>
              <a:gd name="connsiteY14" fmla="*/ 839243 h 1205856"/>
              <a:gd name="connsiteX15" fmla="*/ 4371583 w 6388274"/>
              <a:gd name="connsiteY15" fmla="*/ 1052186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75748 w 6388274"/>
              <a:gd name="connsiteY18" fmla="*/ 964504 h 1205856"/>
              <a:gd name="connsiteX19" fmla="*/ 6388274 w 6388274"/>
              <a:gd name="connsiteY19" fmla="*/ 839243 h 1205856"/>
              <a:gd name="connsiteX20" fmla="*/ 6288066 w 6388274"/>
              <a:gd name="connsiteY20" fmla="*/ 726509 h 1205856"/>
              <a:gd name="connsiteX21" fmla="*/ 5724394 w 6388274"/>
              <a:gd name="connsiteY21" fmla="*/ 651353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546948 w 6388274"/>
              <a:gd name="connsiteY13" fmla="*/ 776613 h 1205856"/>
              <a:gd name="connsiteX14" fmla="*/ 4446740 w 6388274"/>
              <a:gd name="connsiteY14" fmla="*/ 839243 h 1205856"/>
              <a:gd name="connsiteX15" fmla="*/ 4371583 w 6388274"/>
              <a:gd name="connsiteY15" fmla="*/ 1052186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839243 h 1205856"/>
              <a:gd name="connsiteX20" fmla="*/ 6288066 w 6388274"/>
              <a:gd name="connsiteY20" fmla="*/ 726509 h 1205856"/>
              <a:gd name="connsiteX21" fmla="*/ 5724394 w 6388274"/>
              <a:gd name="connsiteY21" fmla="*/ 651353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546948 w 6388274"/>
              <a:gd name="connsiteY13" fmla="*/ 776613 h 1205856"/>
              <a:gd name="connsiteX14" fmla="*/ 4446740 w 6388274"/>
              <a:gd name="connsiteY14" fmla="*/ 839243 h 1205856"/>
              <a:gd name="connsiteX15" fmla="*/ 4371583 w 6388274"/>
              <a:gd name="connsiteY15" fmla="*/ 1052186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966505 h 1205856"/>
              <a:gd name="connsiteX20" fmla="*/ 6288066 w 6388274"/>
              <a:gd name="connsiteY20" fmla="*/ 726509 h 1205856"/>
              <a:gd name="connsiteX21" fmla="*/ 5724394 w 6388274"/>
              <a:gd name="connsiteY21" fmla="*/ 651353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546948 w 6388274"/>
              <a:gd name="connsiteY13" fmla="*/ 776613 h 1205856"/>
              <a:gd name="connsiteX14" fmla="*/ 4446740 w 6388274"/>
              <a:gd name="connsiteY14" fmla="*/ 839243 h 1205856"/>
              <a:gd name="connsiteX15" fmla="*/ 4371583 w 6388274"/>
              <a:gd name="connsiteY15" fmla="*/ 1052186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966505 h 1205856"/>
              <a:gd name="connsiteX20" fmla="*/ 6288066 w 6388274"/>
              <a:gd name="connsiteY20" fmla="*/ 867911 h 1205856"/>
              <a:gd name="connsiteX21" fmla="*/ 5724394 w 6388274"/>
              <a:gd name="connsiteY21" fmla="*/ 651353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546948 w 6388274"/>
              <a:gd name="connsiteY13" fmla="*/ 776613 h 1205856"/>
              <a:gd name="connsiteX14" fmla="*/ 4446740 w 6388274"/>
              <a:gd name="connsiteY14" fmla="*/ 839243 h 1205856"/>
              <a:gd name="connsiteX15" fmla="*/ 4371583 w 6388274"/>
              <a:gd name="connsiteY15" fmla="*/ 1052186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966505 h 1205856"/>
              <a:gd name="connsiteX20" fmla="*/ 6288066 w 6388274"/>
              <a:gd name="connsiteY20" fmla="*/ 867911 h 1205856"/>
              <a:gd name="connsiteX21" fmla="*/ 5686687 w 6388274"/>
              <a:gd name="connsiteY21" fmla="*/ 849316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546948 w 6388274"/>
              <a:gd name="connsiteY13" fmla="*/ 776613 h 1205856"/>
              <a:gd name="connsiteX14" fmla="*/ 4498588 w 6388274"/>
              <a:gd name="connsiteY14" fmla="*/ 919371 h 1205856"/>
              <a:gd name="connsiteX15" fmla="*/ 4371583 w 6388274"/>
              <a:gd name="connsiteY15" fmla="*/ 1052186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966505 h 1205856"/>
              <a:gd name="connsiteX20" fmla="*/ 6288066 w 6388274"/>
              <a:gd name="connsiteY20" fmla="*/ 867911 h 1205856"/>
              <a:gd name="connsiteX21" fmla="*/ 5686687 w 6388274"/>
              <a:gd name="connsiteY21" fmla="*/ 849316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603509 w 6388274"/>
              <a:gd name="connsiteY13" fmla="*/ 852027 h 1205856"/>
              <a:gd name="connsiteX14" fmla="*/ 4498588 w 6388274"/>
              <a:gd name="connsiteY14" fmla="*/ 919371 h 1205856"/>
              <a:gd name="connsiteX15" fmla="*/ 4371583 w 6388274"/>
              <a:gd name="connsiteY15" fmla="*/ 1052186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966505 h 1205856"/>
              <a:gd name="connsiteX20" fmla="*/ 6288066 w 6388274"/>
              <a:gd name="connsiteY20" fmla="*/ 867911 h 1205856"/>
              <a:gd name="connsiteX21" fmla="*/ 5686687 w 6388274"/>
              <a:gd name="connsiteY21" fmla="*/ 849316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603509 w 6388274"/>
              <a:gd name="connsiteY13" fmla="*/ 852027 h 1205856"/>
              <a:gd name="connsiteX14" fmla="*/ 4465595 w 6388274"/>
              <a:gd name="connsiteY14" fmla="*/ 924084 h 1205856"/>
              <a:gd name="connsiteX15" fmla="*/ 4371583 w 6388274"/>
              <a:gd name="connsiteY15" fmla="*/ 1052186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966505 h 1205856"/>
              <a:gd name="connsiteX20" fmla="*/ 6288066 w 6388274"/>
              <a:gd name="connsiteY20" fmla="*/ 867911 h 1205856"/>
              <a:gd name="connsiteX21" fmla="*/ 5686687 w 6388274"/>
              <a:gd name="connsiteY21" fmla="*/ 849316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4972833 w 6388274"/>
              <a:gd name="connsiteY12" fmla="*/ 663879 h 1205856"/>
              <a:gd name="connsiteX13" fmla="*/ 4603509 w 6388274"/>
              <a:gd name="connsiteY13" fmla="*/ 852027 h 1205856"/>
              <a:gd name="connsiteX14" fmla="*/ 4465595 w 6388274"/>
              <a:gd name="connsiteY14" fmla="*/ 924084 h 1205856"/>
              <a:gd name="connsiteX15" fmla="*/ 4423430 w 6388274"/>
              <a:gd name="connsiteY15" fmla="*/ 1042759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966505 h 1205856"/>
              <a:gd name="connsiteX20" fmla="*/ 6288066 w 6388274"/>
              <a:gd name="connsiteY20" fmla="*/ 867911 h 1205856"/>
              <a:gd name="connsiteX21" fmla="*/ 5686687 w 6388274"/>
              <a:gd name="connsiteY21" fmla="*/ 849316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88274"/>
              <a:gd name="connsiteY0" fmla="*/ 75156 h 1205856"/>
              <a:gd name="connsiteX1" fmla="*/ 12526 w 6388274"/>
              <a:gd name="connsiteY1" fmla="*/ 150312 h 1205856"/>
              <a:gd name="connsiteX2" fmla="*/ 0 w 6388274"/>
              <a:gd name="connsiteY2" fmla="*/ 338202 h 1205856"/>
              <a:gd name="connsiteX3" fmla="*/ 112734 w 6388274"/>
              <a:gd name="connsiteY3" fmla="*/ 450937 h 1205856"/>
              <a:gd name="connsiteX4" fmla="*/ 1578279 w 6388274"/>
              <a:gd name="connsiteY4" fmla="*/ 463463 h 1205856"/>
              <a:gd name="connsiteX5" fmla="*/ 2192055 w 6388274"/>
              <a:gd name="connsiteY5" fmla="*/ 388306 h 1205856"/>
              <a:gd name="connsiteX6" fmla="*/ 2379945 w 6388274"/>
              <a:gd name="connsiteY6" fmla="*/ 375780 h 1205856"/>
              <a:gd name="connsiteX7" fmla="*/ 2480153 w 6388274"/>
              <a:gd name="connsiteY7" fmla="*/ 438410 h 1205856"/>
              <a:gd name="connsiteX8" fmla="*/ 4208745 w 6388274"/>
              <a:gd name="connsiteY8" fmla="*/ 438410 h 1205856"/>
              <a:gd name="connsiteX9" fmla="*/ 4684734 w 6388274"/>
              <a:gd name="connsiteY9" fmla="*/ 425884 h 1205856"/>
              <a:gd name="connsiteX10" fmla="*/ 4809994 w 6388274"/>
              <a:gd name="connsiteY10" fmla="*/ 363254 h 1205856"/>
              <a:gd name="connsiteX11" fmla="*/ 5073041 w 6388274"/>
              <a:gd name="connsiteY11" fmla="*/ 338202 h 1205856"/>
              <a:gd name="connsiteX12" fmla="*/ 5067101 w 6388274"/>
              <a:gd name="connsiteY12" fmla="*/ 828848 h 1205856"/>
              <a:gd name="connsiteX13" fmla="*/ 4603509 w 6388274"/>
              <a:gd name="connsiteY13" fmla="*/ 852027 h 1205856"/>
              <a:gd name="connsiteX14" fmla="*/ 4465595 w 6388274"/>
              <a:gd name="connsiteY14" fmla="*/ 924084 h 1205856"/>
              <a:gd name="connsiteX15" fmla="*/ 4423430 w 6388274"/>
              <a:gd name="connsiteY15" fmla="*/ 1042759 h 1205856"/>
              <a:gd name="connsiteX16" fmla="*/ 4493744 w 6388274"/>
              <a:gd name="connsiteY16" fmla="*/ 1187002 h 1205856"/>
              <a:gd name="connsiteX17" fmla="*/ 6313118 w 6388274"/>
              <a:gd name="connsiteY17" fmla="*/ 1205856 h 1205856"/>
              <a:gd name="connsiteX18" fmla="*/ 6380462 w 6388274"/>
              <a:gd name="connsiteY18" fmla="*/ 1120047 h 1205856"/>
              <a:gd name="connsiteX19" fmla="*/ 6388274 w 6388274"/>
              <a:gd name="connsiteY19" fmla="*/ 966505 h 1205856"/>
              <a:gd name="connsiteX20" fmla="*/ 6288066 w 6388274"/>
              <a:gd name="connsiteY20" fmla="*/ 867911 h 1205856"/>
              <a:gd name="connsiteX21" fmla="*/ 5686687 w 6388274"/>
              <a:gd name="connsiteY21" fmla="*/ 849316 h 1205856"/>
              <a:gd name="connsiteX22" fmla="*/ 5461348 w 6388274"/>
              <a:gd name="connsiteY22" fmla="*/ 338202 h 1205856"/>
              <a:gd name="connsiteX23" fmla="*/ 5361140 w 6388274"/>
              <a:gd name="connsiteY23" fmla="*/ 62630 h 1205856"/>
              <a:gd name="connsiteX24" fmla="*/ 4960307 w 6388274"/>
              <a:gd name="connsiteY24" fmla="*/ 0 h 1205856"/>
              <a:gd name="connsiteX25" fmla="*/ 2567835 w 6388274"/>
              <a:gd name="connsiteY25" fmla="*/ 25052 h 1205856"/>
              <a:gd name="connsiteX26" fmla="*/ 2379945 w 6388274"/>
              <a:gd name="connsiteY26" fmla="*/ 150312 h 1205856"/>
              <a:gd name="connsiteX27" fmla="*/ 2204581 w 6388274"/>
              <a:gd name="connsiteY27" fmla="*/ 150312 h 1205856"/>
              <a:gd name="connsiteX28" fmla="*/ 2091846 w 6388274"/>
              <a:gd name="connsiteY28" fmla="*/ 62630 h 1205856"/>
              <a:gd name="connsiteX29" fmla="*/ 87682 w 6388274"/>
              <a:gd name="connsiteY29" fmla="*/ 75156 h 1205856"/>
              <a:gd name="connsiteX0" fmla="*/ 87682 w 6391673"/>
              <a:gd name="connsiteY0" fmla="*/ 75156 h 1205856"/>
              <a:gd name="connsiteX1" fmla="*/ 12526 w 6391673"/>
              <a:gd name="connsiteY1" fmla="*/ 150312 h 1205856"/>
              <a:gd name="connsiteX2" fmla="*/ 0 w 6391673"/>
              <a:gd name="connsiteY2" fmla="*/ 338202 h 1205856"/>
              <a:gd name="connsiteX3" fmla="*/ 112734 w 6391673"/>
              <a:gd name="connsiteY3" fmla="*/ 450937 h 1205856"/>
              <a:gd name="connsiteX4" fmla="*/ 1578279 w 6391673"/>
              <a:gd name="connsiteY4" fmla="*/ 463463 h 1205856"/>
              <a:gd name="connsiteX5" fmla="*/ 2192055 w 6391673"/>
              <a:gd name="connsiteY5" fmla="*/ 388306 h 1205856"/>
              <a:gd name="connsiteX6" fmla="*/ 2379945 w 6391673"/>
              <a:gd name="connsiteY6" fmla="*/ 375780 h 1205856"/>
              <a:gd name="connsiteX7" fmla="*/ 2480153 w 6391673"/>
              <a:gd name="connsiteY7" fmla="*/ 438410 h 1205856"/>
              <a:gd name="connsiteX8" fmla="*/ 4208745 w 6391673"/>
              <a:gd name="connsiteY8" fmla="*/ 438410 h 1205856"/>
              <a:gd name="connsiteX9" fmla="*/ 4684734 w 6391673"/>
              <a:gd name="connsiteY9" fmla="*/ 425884 h 1205856"/>
              <a:gd name="connsiteX10" fmla="*/ 4809994 w 6391673"/>
              <a:gd name="connsiteY10" fmla="*/ 363254 h 1205856"/>
              <a:gd name="connsiteX11" fmla="*/ 5073041 w 6391673"/>
              <a:gd name="connsiteY11" fmla="*/ 338202 h 1205856"/>
              <a:gd name="connsiteX12" fmla="*/ 5067101 w 6391673"/>
              <a:gd name="connsiteY12" fmla="*/ 828848 h 1205856"/>
              <a:gd name="connsiteX13" fmla="*/ 4603509 w 6391673"/>
              <a:gd name="connsiteY13" fmla="*/ 852027 h 1205856"/>
              <a:gd name="connsiteX14" fmla="*/ 4465595 w 6391673"/>
              <a:gd name="connsiteY14" fmla="*/ 924084 h 1205856"/>
              <a:gd name="connsiteX15" fmla="*/ 4423430 w 6391673"/>
              <a:gd name="connsiteY15" fmla="*/ 1042759 h 1205856"/>
              <a:gd name="connsiteX16" fmla="*/ 4493744 w 6391673"/>
              <a:gd name="connsiteY16" fmla="*/ 1187002 h 1205856"/>
              <a:gd name="connsiteX17" fmla="*/ 6313118 w 6391673"/>
              <a:gd name="connsiteY17" fmla="*/ 1205856 h 1205856"/>
              <a:gd name="connsiteX18" fmla="*/ 6380462 w 6391673"/>
              <a:gd name="connsiteY18" fmla="*/ 1120047 h 1205856"/>
              <a:gd name="connsiteX19" fmla="*/ 6391673 w 6391673"/>
              <a:gd name="connsiteY19" fmla="*/ 935912 h 1205856"/>
              <a:gd name="connsiteX20" fmla="*/ 6288066 w 6391673"/>
              <a:gd name="connsiteY20" fmla="*/ 867911 h 1205856"/>
              <a:gd name="connsiteX21" fmla="*/ 5686687 w 6391673"/>
              <a:gd name="connsiteY21" fmla="*/ 849316 h 1205856"/>
              <a:gd name="connsiteX22" fmla="*/ 5461348 w 6391673"/>
              <a:gd name="connsiteY22" fmla="*/ 338202 h 1205856"/>
              <a:gd name="connsiteX23" fmla="*/ 5361140 w 6391673"/>
              <a:gd name="connsiteY23" fmla="*/ 62630 h 1205856"/>
              <a:gd name="connsiteX24" fmla="*/ 4960307 w 6391673"/>
              <a:gd name="connsiteY24" fmla="*/ 0 h 1205856"/>
              <a:gd name="connsiteX25" fmla="*/ 2567835 w 6391673"/>
              <a:gd name="connsiteY25" fmla="*/ 25052 h 1205856"/>
              <a:gd name="connsiteX26" fmla="*/ 2379945 w 6391673"/>
              <a:gd name="connsiteY26" fmla="*/ 150312 h 1205856"/>
              <a:gd name="connsiteX27" fmla="*/ 2204581 w 6391673"/>
              <a:gd name="connsiteY27" fmla="*/ 150312 h 1205856"/>
              <a:gd name="connsiteX28" fmla="*/ 2091846 w 6391673"/>
              <a:gd name="connsiteY28" fmla="*/ 62630 h 1205856"/>
              <a:gd name="connsiteX29" fmla="*/ 87682 w 6391673"/>
              <a:gd name="connsiteY29" fmla="*/ 75156 h 1205856"/>
              <a:gd name="connsiteX0" fmla="*/ 87682 w 6394059"/>
              <a:gd name="connsiteY0" fmla="*/ 75156 h 1205856"/>
              <a:gd name="connsiteX1" fmla="*/ 12526 w 6394059"/>
              <a:gd name="connsiteY1" fmla="*/ 150312 h 1205856"/>
              <a:gd name="connsiteX2" fmla="*/ 0 w 6394059"/>
              <a:gd name="connsiteY2" fmla="*/ 338202 h 1205856"/>
              <a:gd name="connsiteX3" fmla="*/ 112734 w 6394059"/>
              <a:gd name="connsiteY3" fmla="*/ 450937 h 1205856"/>
              <a:gd name="connsiteX4" fmla="*/ 1578279 w 6394059"/>
              <a:gd name="connsiteY4" fmla="*/ 463463 h 1205856"/>
              <a:gd name="connsiteX5" fmla="*/ 2192055 w 6394059"/>
              <a:gd name="connsiteY5" fmla="*/ 388306 h 1205856"/>
              <a:gd name="connsiteX6" fmla="*/ 2379945 w 6394059"/>
              <a:gd name="connsiteY6" fmla="*/ 375780 h 1205856"/>
              <a:gd name="connsiteX7" fmla="*/ 2480153 w 6394059"/>
              <a:gd name="connsiteY7" fmla="*/ 438410 h 1205856"/>
              <a:gd name="connsiteX8" fmla="*/ 4208745 w 6394059"/>
              <a:gd name="connsiteY8" fmla="*/ 438410 h 1205856"/>
              <a:gd name="connsiteX9" fmla="*/ 4684734 w 6394059"/>
              <a:gd name="connsiteY9" fmla="*/ 425884 h 1205856"/>
              <a:gd name="connsiteX10" fmla="*/ 4809994 w 6394059"/>
              <a:gd name="connsiteY10" fmla="*/ 363254 h 1205856"/>
              <a:gd name="connsiteX11" fmla="*/ 5073041 w 6394059"/>
              <a:gd name="connsiteY11" fmla="*/ 338202 h 1205856"/>
              <a:gd name="connsiteX12" fmla="*/ 5067101 w 6394059"/>
              <a:gd name="connsiteY12" fmla="*/ 828848 h 1205856"/>
              <a:gd name="connsiteX13" fmla="*/ 4603509 w 6394059"/>
              <a:gd name="connsiteY13" fmla="*/ 852027 h 1205856"/>
              <a:gd name="connsiteX14" fmla="*/ 4465595 w 6394059"/>
              <a:gd name="connsiteY14" fmla="*/ 924084 h 1205856"/>
              <a:gd name="connsiteX15" fmla="*/ 4423430 w 6394059"/>
              <a:gd name="connsiteY15" fmla="*/ 1042759 h 1205856"/>
              <a:gd name="connsiteX16" fmla="*/ 4493744 w 6394059"/>
              <a:gd name="connsiteY16" fmla="*/ 1187002 h 1205856"/>
              <a:gd name="connsiteX17" fmla="*/ 6313118 w 6394059"/>
              <a:gd name="connsiteY17" fmla="*/ 1205856 h 1205856"/>
              <a:gd name="connsiteX18" fmla="*/ 6394059 w 6394059"/>
              <a:gd name="connsiteY18" fmla="*/ 1075857 h 1205856"/>
              <a:gd name="connsiteX19" fmla="*/ 6391673 w 6394059"/>
              <a:gd name="connsiteY19" fmla="*/ 935912 h 1205856"/>
              <a:gd name="connsiteX20" fmla="*/ 6288066 w 6394059"/>
              <a:gd name="connsiteY20" fmla="*/ 867911 h 1205856"/>
              <a:gd name="connsiteX21" fmla="*/ 5686687 w 6394059"/>
              <a:gd name="connsiteY21" fmla="*/ 849316 h 1205856"/>
              <a:gd name="connsiteX22" fmla="*/ 5461348 w 6394059"/>
              <a:gd name="connsiteY22" fmla="*/ 338202 h 1205856"/>
              <a:gd name="connsiteX23" fmla="*/ 5361140 w 6394059"/>
              <a:gd name="connsiteY23" fmla="*/ 62630 h 1205856"/>
              <a:gd name="connsiteX24" fmla="*/ 4960307 w 6394059"/>
              <a:gd name="connsiteY24" fmla="*/ 0 h 1205856"/>
              <a:gd name="connsiteX25" fmla="*/ 2567835 w 6394059"/>
              <a:gd name="connsiteY25" fmla="*/ 25052 h 1205856"/>
              <a:gd name="connsiteX26" fmla="*/ 2379945 w 6394059"/>
              <a:gd name="connsiteY26" fmla="*/ 150312 h 1205856"/>
              <a:gd name="connsiteX27" fmla="*/ 2204581 w 6394059"/>
              <a:gd name="connsiteY27" fmla="*/ 150312 h 1205856"/>
              <a:gd name="connsiteX28" fmla="*/ 2091846 w 6394059"/>
              <a:gd name="connsiteY28" fmla="*/ 62630 h 1205856"/>
              <a:gd name="connsiteX29" fmla="*/ 87682 w 6394059"/>
              <a:gd name="connsiteY29" fmla="*/ 75156 h 1205856"/>
              <a:gd name="connsiteX0" fmla="*/ 87682 w 6394059"/>
              <a:gd name="connsiteY0" fmla="*/ 75156 h 1187002"/>
              <a:gd name="connsiteX1" fmla="*/ 12526 w 6394059"/>
              <a:gd name="connsiteY1" fmla="*/ 150312 h 1187002"/>
              <a:gd name="connsiteX2" fmla="*/ 0 w 6394059"/>
              <a:gd name="connsiteY2" fmla="*/ 338202 h 1187002"/>
              <a:gd name="connsiteX3" fmla="*/ 112734 w 6394059"/>
              <a:gd name="connsiteY3" fmla="*/ 450937 h 1187002"/>
              <a:gd name="connsiteX4" fmla="*/ 1578279 w 6394059"/>
              <a:gd name="connsiteY4" fmla="*/ 463463 h 1187002"/>
              <a:gd name="connsiteX5" fmla="*/ 2192055 w 6394059"/>
              <a:gd name="connsiteY5" fmla="*/ 388306 h 1187002"/>
              <a:gd name="connsiteX6" fmla="*/ 2379945 w 6394059"/>
              <a:gd name="connsiteY6" fmla="*/ 375780 h 1187002"/>
              <a:gd name="connsiteX7" fmla="*/ 2480153 w 6394059"/>
              <a:gd name="connsiteY7" fmla="*/ 438410 h 1187002"/>
              <a:gd name="connsiteX8" fmla="*/ 4208745 w 6394059"/>
              <a:gd name="connsiteY8" fmla="*/ 438410 h 1187002"/>
              <a:gd name="connsiteX9" fmla="*/ 4684734 w 6394059"/>
              <a:gd name="connsiteY9" fmla="*/ 425884 h 1187002"/>
              <a:gd name="connsiteX10" fmla="*/ 4809994 w 6394059"/>
              <a:gd name="connsiteY10" fmla="*/ 363254 h 1187002"/>
              <a:gd name="connsiteX11" fmla="*/ 5073041 w 6394059"/>
              <a:gd name="connsiteY11" fmla="*/ 338202 h 1187002"/>
              <a:gd name="connsiteX12" fmla="*/ 5067101 w 6394059"/>
              <a:gd name="connsiteY12" fmla="*/ 828848 h 1187002"/>
              <a:gd name="connsiteX13" fmla="*/ 4603509 w 6394059"/>
              <a:gd name="connsiteY13" fmla="*/ 852027 h 1187002"/>
              <a:gd name="connsiteX14" fmla="*/ 4465595 w 6394059"/>
              <a:gd name="connsiteY14" fmla="*/ 924084 h 1187002"/>
              <a:gd name="connsiteX15" fmla="*/ 4423430 w 6394059"/>
              <a:gd name="connsiteY15" fmla="*/ 1042759 h 1187002"/>
              <a:gd name="connsiteX16" fmla="*/ 4493744 w 6394059"/>
              <a:gd name="connsiteY16" fmla="*/ 1187002 h 1187002"/>
              <a:gd name="connsiteX17" fmla="*/ 6326715 w 6394059"/>
              <a:gd name="connsiteY17" fmla="*/ 1134472 h 1187002"/>
              <a:gd name="connsiteX18" fmla="*/ 6394059 w 6394059"/>
              <a:gd name="connsiteY18" fmla="*/ 1075857 h 1187002"/>
              <a:gd name="connsiteX19" fmla="*/ 6391673 w 6394059"/>
              <a:gd name="connsiteY19" fmla="*/ 935912 h 1187002"/>
              <a:gd name="connsiteX20" fmla="*/ 6288066 w 6394059"/>
              <a:gd name="connsiteY20" fmla="*/ 867911 h 1187002"/>
              <a:gd name="connsiteX21" fmla="*/ 5686687 w 6394059"/>
              <a:gd name="connsiteY21" fmla="*/ 849316 h 1187002"/>
              <a:gd name="connsiteX22" fmla="*/ 5461348 w 6394059"/>
              <a:gd name="connsiteY22" fmla="*/ 338202 h 1187002"/>
              <a:gd name="connsiteX23" fmla="*/ 5361140 w 6394059"/>
              <a:gd name="connsiteY23" fmla="*/ 62630 h 1187002"/>
              <a:gd name="connsiteX24" fmla="*/ 4960307 w 6394059"/>
              <a:gd name="connsiteY24" fmla="*/ 0 h 1187002"/>
              <a:gd name="connsiteX25" fmla="*/ 2567835 w 6394059"/>
              <a:gd name="connsiteY25" fmla="*/ 25052 h 1187002"/>
              <a:gd name="connsiteX26" fmla="*/ 2379945 w 6394059"/>
              <a:gd name="connsiteY26" fmla="*/ 150312 h 1187002"/>
              <a:gd name="connsiteX27" fmla="*/ 2204581 w 6394059"/>
              <a:gd name="connsiteY27" fmla="*/ 150312 h 1187002"/>
              <a:gd name="connsiteX28" fmla="*/ 2091846 w 6394059"/>
              <a:gd name="connsiteY28" fmla="*/ 62630 h 1187002"/>
              <a:gd name="connsiteX29" fmla="*/ 87682 w 6394059"/>
              <a:gd name="connsiteY29" fmla="*/ 75156 h 1187002"/>
              <a:gd name="connsiteX0" fmla="*/ 87682 w 6394059"/>
              <a:gd name="connsiteY0" fmla="*/ 75156 h 1134472"/>
              <a:gd name="connsiteX1" fmla="*/ 12526 w 6394059"/>
              <a:gd name="connsiteY1" fmla="*/ 150312 h 1134472"/>
              <a:gd name="connsiteX2" fmla="*/ 0 w 6394059"/>
              <a:gd name="connsiteY2" fmla="*/ 338202 h 1134472"/>
              <a:gd name="connsiteX3" fmla="*/ 112734 w 6394059"/>
              <a:gd name="connsiteY3" fmla="*/ 450937 h 1134472"/>
              <a:gd name="connsiteX4" fmla="*/ 1578279 w 6394059"/>
              <a:gd name="connsiteY4" fmla="*/ 463463 h 1134472"/>
              <a:gd name="connsiteX5" fmla="*/ 2192055 w 6394059"/>
              <a:gd name="connsiteY5" fmla="*/ 388306 h 1134472"/>
              <a:gd name="connsiteX6" fmla="*/ 2379945 w 6394059"/>
              <a:gd name="connsiteY6" fmla="*/ 375780 h 1134472"/>
              <a:gd name="connsiteX7" fmla="*/ 2480153 w 6394059"/>
              <a:gd name="connsiteY7" fmla="*/ 438410 h 1134472"/>
              <a:gd name="connsiteX8" fmla="*/ 4208745 w 6394059"/>
              <a:gd name="connsiteY8" fmla="*/ 438410 h 1134472"/>
              <a:gd name="connsiteX9" fmla="*/ 4684734 w 6394059"/>
              <a:gd name="connsiteY9" fmla="*/ 425884 h 1134472"/>
              <a:gd name="connsiteX10" fmla="*/ 4809994 w 6394059"/>
              <a:gd name="connsiteY10" fmla="*/ 363254 h 1134472"/>
              <a:gd name="connsiteX11" fmla="*/ 5073041 w 6394059"/>
              <a:gd name="connsiteY11" fmla="*/ 338202 h 1134472"/>
              <a:gd name="connsiteX12" fmla="*/ 5067101 w 6394059"/>
              <a:gd name="connsiteY12" fmla="*/ 828848 h 1134472"/>
              <a:gd name="connsiteX13" fmla="*/ 4603509 w 6394059"/>
              <a:gd name="connsiteY13" fmla="*/ 852027 h 1134472"/>
              <a:gd name="connsiteX14" fmla="*/ 4465595 w 6394059"/>
              <a:gd name="connsiteY14" fmla="*/ 924084 h 1134472"/>
              <a:gd name="connsiteX15" fmla="*/ 4423430 w 6394059"/>
              <a:gd name="connsiteY15" fmla="*/ 1042759 h 1134472"/>
              <a:gd name="connsiteX16" fmla="*/ 4500543 w 6394059"/>
              <a:gd name="connsiteY16" fmla="*/ 1112218 h 1134472"/>
              <a:gd name="connsiteX17" fmla="*/ 6326715 w 6394059"/>
              <a:gd name="connsiteY17" fmla="*/ 1134472 h 1134472"/>
              <a:gd name="connsiteX18" fmla="*/ 6394059 w 6394059"/>
              <a:gd name="connsiteY18" fmla="*/ 1075857 h 1134472"/>
              <a:gd name="connsiteX19" fmla="*/ 6391673 w 6394059"/>
              <a:gd name="connsiteY19" fmla="*/ 935912 h 1134472"/>
              <a:gd name="connsiteX20" fmla="*/ 6288066 w 6394059"/>
              <a:gd name="connsiteY20" fmla="*/ 867911 h 1134472"/>
              <a:gd name="connsiteX21" fmla="*/ 5686687 w 6394059"/>
              <a:gd name="connsiteY21" fmla="*/ 849316 h 1134472"/>
              <a:gd name="connsiteX22" fmla="*/ 5461348 w 6394059"/>
              <a:gd name="connsiteY22" fmla="*/ 338202 h 1134472"/>
              <a:gd name="connsiteX23" fmla="*/ 5361140 w 6394059"/>
              <a:gd name="connsiteY23" fmla="*/ 62630 h 1134472"/>
              <a:gd name="connsiteX24" fmla="*/ 4960307 w 6394059"/>
              <a:gd name="connsiteY24" fmla="*/ 0 h 1134472"/>
              <a:gd name="connsiteX25" fmla="*/ 2567835 w 6394059"/>
              <a:gd name="connsiteY25" fmla="*/ 25052 h 1134472"/>
              <a:gd name="connsiteX26" fmla="*/ 2379945 w 6394059"/>
              <a:gd name="connsiteY26" fmla="*/ 150312 h 1134472"/>
              <a:gd name="connsiteX27" fmla="*/ 2204581 w 6394059"/>
              <a:gd name="connsiteY27" fmla="*/ 150312 h 1134472"/>
              <a:gd name="connsiteX28" fmla="*/ 2091846 w 6394059"/>
              <a:gd name="connsiteY28" fmla="*/ 62630 h 1134472"/>
              <a:gd name="connsiteX29" fmla="*/ 87682 w 6394059"/>
              <a:gd name="connsiteY29" fmla="*/ 75156 h 1134472"/>
              <a:gd name="connsiteX0" fmla="*/ 87682 w 6394059"/>
              <a:gd name="connsiteY0" fmla="*/ 75156 h 1134472"/>
              <a:gd name="connsiteX1" fmla="*/ 12526 w 6394059"/>
              <a:gd name="connsiteY1" fmla="*/ 150312 h 1134472"/>
              <a:gd name="connsiteX2" fmla="*/ 0 w 6394059"/>
              <a:gd name="connsiteY2" fmla="*/ 338202 h 1134472"/>
              <a:gd name="connsiteX3" fmla="*/ 112734 w 6394059"/>
              <a:gd name="connsiteY3" fmla="*/ 450937 h 1134472"/>
              <a:gd name="connsiteX4" fmla="*/ 1578279 w 6394059"/>
              <a:gd name="connsiteY4" fmla="*/ 463463 h 1134472"/>
              <a:gd name="connsiteX5" fmla="*/ 2192055 w 6394059"/>
              <a:gd name="connsiteY5" fmla="*/ 388306 h 1134472"/>
              <a:gd name="connsiteX6" fmla="*/ 2379945 w 6394059"/>
              <a:gd name="connsiteY6" fmla="*/ 375780 h 1134472"/>
              <a:gd name="connsiteX7" fmla="*/ 2480153 w 6394059"/>
              <a:gd name="connsiteY7" fmla="*/ 438410 h 1134472"/>
              <a:gd name="connsiteX8" fmla="*/ 4208745 w 6394059"/>
              <a:gd name="connsiteY8" fmla="*/ 438410 h 1134472"/>
              <a:gd name="connsiteX9" fmla="*/ 4684734 w 6394059"/>
              <a:gd name="connsiteY9" fmla="*/ 425884 h 1134472"/>
              <a:gd name="connsiteX10" fmla="*/ 4809994 w 6394059"/>
              <a:gd name="connsiteY10" fmla="*/ 363254 h 1134472"/>
              <a:gd name="connsiteX11" fmla="*/ 5073041 w 6394059"/>
              <a:gd name="connsiteY11" fmla="*/ 338202 h 1134472"/>
              <a:gd name="connsiteX12" fmla="*/ 5067101 w 6394059"/>
              <a:gd name="connsiteY12" fmla="*/ 828848 h 1134472"/>
              <a:gd name="connsiteX13" fmla="*/ 4603509 w 6394059"/>
              <a:gd name="connsiteY13" fmla="*/ 852027 h 1134472"/>
              <a:gd name="connsiteX14" fmla="*/ 4465595 w 6394059"/>
              <a:gd name="connsiteY14" fmla="*/ 876495 h 1134472"/>
              <a:gd name="connsiteX15" fmla="*/ 4423430 w 6394059"/>
              <a:gd name="connsiteY15" fmla="*/ 1042759 h 1134472"/>
              <a:gd name="connsiteX16" fmla="*/ 4500543 w 6394059"/>
              <a:gd name="connsiteY16" fmla="*/ 1112218 h 1134472"/>
              <a:gd name="connsiteX17" fmla="*/ 6326715 w 6394059"/>
              <a:gd name="connsiteY17" fmla="*/ 1134472 h 1134472"/>
              <a:gd name="connsiteX18" fmla="*/ 6394059 w 6394059"/>
              <a:gd name="connsiteY18" fmla="*/ 1075857 h 1134472"/>
              <a:gd name="connsiteX19" fmla="*/ 6391673 w 6394059"/>
              <a:gd name="connsiteY19" fmla="*/ 935912 h 1134472"/>
              <a:gd name="connsiteX20" fmla="*/ 6288066 w 6394059"/>
              <a:gd name="connsiteY20" fmla="*/ 867911 h 1134472"/>
              <a:gd name="connsiteX21" fmla="*/ 5686687 w 6394059"/>
              <a:gd name="connsiteY21" fmla="*/ 849316 h 1134472"/>
              <a:gd name="connsiteX22" fmla="*/ 5461348 w 6394059"/>
              <a:gd name="connsiteY22" fmla="*/ 338202 h 1134472"/>
              <a:gd name="connsiteX23" fmla="*/ 5361140 w 6394059"/>
              <a:gd name="connsiteY23" fmla="*/ 62630 h 1134472"/>
              <a:gd name="connsiteX24" fmla="*/ 4960307 w 6394059"/>
              <a:gd name="connsiteY24" fmla="*/ 0 h 1134472"/>
              <a:gd name="connsiteX25" fmla="*/ 2567835 w 6394059"/>
              <a:gd name="connsiteY25" fmla="*/ 25052 h 1134472"/>
              <a:gd name="connsiteX26" fmla="*/ 2379945 w 6394059"/>
              <a:gd name="connsiteY26" fmla="*/ 150312 h 1134472"/>
              <a:gd name="connsiteX27" fmla="*/ 2204581 w 6394059"/>
              <a:gd name="connsiteY27" fmla="*/ 150312 h 1134472"/>
              <a:gd name="connsiteX28" fmla="*/ 2091846 w 6394059"/>
              <a:gd name="connsiteY28" fmla="*/ 62630 h 1134472"/>
              <a:gd name="connsiteX29" fmla="*/ 87682 w 6394059"/>
              <a:gd name="connsiteY29" fmla="*/ 75156 h 1134472"/>
              <a:gd name="connsiteX0" fmla="*/ 87682 w 6394059"/>
              <a:gd name="connsiteY0" fmla="*/ 75156 h 1134472"/>
              <a:gd name="connsiteX1" fmla="*/ 12526 w 6394059"/>
              <a:gd name="connsiteY1" fmla="*/ 150312 h 1134472"/>
              <a:gd name="connsiteX2" fmla="*/ 0 w 6394059"/>
              <a:gd name="connsiteY2" fmla="*/ 338202 h 1134472"/>
              <a:gd name="connsiteX3" fmla="*/ 112734 w 6394059"/>
              <a:gd name="connsiteY3" fmla="*/ 450937 h 1134472"/>
              <a:gd name="connsiteX4" fmla="*/ 1578279 w 6394059"/>
              <a:gd name="connsiteY4" fmla="*/ 463463 h 1134472"/>
              <a:gd name="connsiteX5" fmla="*/ 2192055 w 6394059"/>
              <a:gd name="connsiteY5" fmla="*/ 388306 h 1134472"/>
              <a:gd name="connsiteX6" fmla="*/ 2379945 w 6394059"/>
              <a:gd name="connsiteY6" fmla="*/ 375780 h 1134472"/>
              <a:gd name="connsiteX7" fmla="*/ 2480153 w 6394059"/>
              <a:gd name="connsiteY7" fmla="*/ 438410 h 1134472"/>
              <a:gd name="connsiteX8" fmla="*/ 4208745 w 6394059"/>
              <a:gd name="connsiteY8" fmla="*/ 438410 h 1134472"/>
              <a:gd name="connsiteX9" fmla="*/ 4684734 w 6394059"/>
              <a:gd name="connsiteY9" fmla="*/ 425884 h 1134472"/>
              <a:gd name="connsiteX10" fmla="*/ 4809994 w 6394059"/>
              <a:gd name="connsiteY10" fmla="*/ 363254 h 1134472"/>
              <a:gd name="connsiteX11" fmla="*/ 5073041 w 6394059"/>
              <a:gd name="connsiteY11" fmla="*/ 338202 h 1134472"/>
              <a:gd name="connsiteX12" fmla="*/ 5067101 w 6394059"/>
              <a:gd name="connsiteY12" fmla="*/ 828848 h 1134472"/>
              <a:gd name="connsiteX13" fmla="*/ 4603509 w 6394059"/>
              <a:gd name="connsiteY13" fmla="*/ 852027 h 1134472"/>
              <a:gd name="connsiteX14" fmla="*/ 4465595 w 6394059"/>
              <a:gd name="connsiteY14" fmla="*/ 876495 h 1134472"/>
              <a:gd name="connsiteX15" fmla="*/ 4447225 w 6394059"/>
              <a:gd name="connsiteY15" fmla="*/ 995169 h 1134472"/>
              <a:gd name="connsiteX16" fmla="*/ 4500543 w 6394059"/>
              <a:gd name="connsiteY16" fmla="*/ 1112218 h 1134472"/>
              <a:gd name="connsiteX17" fmla="*/ 6326715 w 6394059"/>
              <a:gd name="connsiteY17" fmla="*/ 1134472 h 1134472"/>
              <a:gd name="connsiteX18" fmla="*/ 6394059 w 6394059"/>
              <a:gd name="connsiteY18" fmla="*/ 1075857 h 1134472"/>
              <a:gd name="connsiteX19" fmla="*/ 6391673 w 6394059"/>
              <a:gd name="connsiteY19" fmla="*/ 935912 h 1134472"/>
              <a:gd name="connsiteX20" fmla="*/ 6288066 w 6394059"/>
              <a:gd name="connsiteY20" fmla="*/ 867911 h 1134472"/>
              <a:gd name="connsiteX21" fmla="*/ 5686687 w 6394059"/>
              <a:gd name="connsiteY21" fmla="*/ 849316 h 1134472"/>
              <a:gd name="connsiteX22" fmla="*/ 5461348 w 6394059"/>
              <a:gd name="connsiteY22" fmla="*/ 338202 h 1134472"/>
              <a:gd name="connsiteX23" fmla="*/ 5361140 w 6394059"/>
              <a:gd name="connsiteY23" fmla="*/ 62630 h 1134472"/>
              <a:gd name="connsiteX24" fmla="*/ 4960307 w 6394059"/>
              <a:gd name="connsiteY24" fmla="*/ 0 h 1134472"/>
              <a:gd name="connsiteX25" fmla="*/ 2567835 w 6394059"/>
              <a:gd name="connsiteY25" fmla="*/ 25052 h 1134472"/>
              <a:gd name="connsiteX26" fmla="*/ 2379945 w 6394059"/>
              <a:gd name="connsiteY26" fmla="*/ 150312 h 1134472"/>
              <a:gd name="connsiteX27" fmla="*/ 2204581 w 6394059"/>
              <a:gd name="connsiteY27" fmla="*/ 150312 h 1134472"/>
              <a:gd name="connsiteX28" fmla="*/ 2091846 w 6394059"/>
              <a:gd name="connsiteY28" fmla="*/ 62630 h 1134472"/>
              <a:gd name="connsiteX29" fmla="*/ 87682 w 6394059"/>
              <a:gd name="connsiteY29" fmla="*/ 75156 h 1134472"/>
              <a:gd name="connsiteX0" fmla="*/ 87682 w 6394059"/>
              <a:gd name="connsiteY0" fmla="*/ 75156 h 1134472"/>
              <a:gd name="connsiteX1" fmla="*/ 12526 w 6394059"/>
              <a:gd name="connsiteY1" fmla="*/ 150312 h 1134472"/>
              <a:gd name="connsiteX2" fmla="*/ 0 w 6394059"/>
              <a:gd name="connsiteY2" fmla="*/ 338202 h 1134472"/>
              <a:gd name="connsiteX3" fmla="*/ 112734 w 6394059"/>
              <a:gd name="connsiteY3" fmla="*/ 450937 h 1134472"/>
              <a:gd name="connsiteX4" fmla="*/ 1578279 w 6394059"/>
              <a:gd name="connsiteY4" fmla="*/ 463463 h 1134472"/>
              <a:gd name="connsiteX5" fmla="*/ 2192055 w 6394059"/>
              <a:gd name="connsiteY5" fmla="*/ 388306 h 1134472"/>
              <a:gd name="connsiteX6" fmla="*/ 2379945 w 6394059"/>
              <a:gd name="connsiteY6" fmla="*/ 375780 h 1134472"/>
              <a:gd name="connsiteX7" fmla="*/ 2480153 w 6394059"/>
              <a:gd name="connsiteY7" fmla="*/ 438410 h 1134472"/>
              <a:gd name="connsiteX8" fmla="*/ 4208745 w 6394059"/>
              <a:gd name="connsiteY8" fmla="*/ 438410 h 1134472"/>
              <a:gd name="connsiteX9" fmla="*/ 4684734 w 6394059"/>
              <a:gd name="connsiteY9" fmla="*/ 425884 h 1134472"/>
              <a:gd name="connsiteX10" fmla="*/ 4809994 w 6394059"/>
              <a:gd name="connsiteY10" fmla="*/ 363254 h 1134472"/>
              <a:gd name="connsiteX11" fmla="*/ 5073041 w 6394059"/>
              <a:gd name="connsiteY11" fmla="*/ 338202 h 1134472"/>
              <a:gd name="connsiteX12" fmla="*/ 5067101 w 6394059"/>
              <a:gd name="connsiteY12" fmla="*/ 828848 h 1134472"/>
              <a:gd name="connsiteX13" fmla="*/ 4603509 w 6394059"/>
              <a:gd name="connsiteY13" fmla="*/ 835030 h 1134472"/>
              <a:gd name="connsiteX14" fmla="*/ 4465595 w 6394059"/>
              <a:gd name="connsiteY14" fmla="*/ 876495 h 1134472"/>
              <a:gd name="connsiteX15" fmla="*/ 4447225 w 6394059"/>
              <a:gd name="connsiteY15" fmla="*/ 995169 h 1134472"/>
              <a:gd name="connsiteX16" fmla="*/ 4500543 w 6394059"/>
              <a:gd name="connsiteY16" fmla="*/ 1112218 h 1134472"/>
              <a:gd name="connsiteX17" fmla="*/ 6326715 w 6394059"/>
              <a:gd name="connsiteY17" fmla="*/ 1134472 h 1134472"/>
              <a:gd name="connsiteX18" fmla="*/ 6394059 w 6394059"/>
              <a:gd name="connsiteY18" fmla="*/ 1075857 h 1134472"/>
              <a:gd name="connsiteX19" fmla="*/ 6391673 w 6394059"/>
              <a:gd name="connsiteY19" fmla="*/ 935912 h 1134472"/>
              <a:gd name="connsiteX20" fmla="*/ 6288066 w 6394059"/>
              <a:gd name="connsiteY20" fmla="*/ 867911 h 1134472"/>
              <a:gd name="connsiteX21" fmla="*/ 5686687 w 6394059"/>
              <a:gd name="connsiteY21" fmla="*/ 849316 h 1134472"/>
              <a:gd name="connsiteX22" fmla="*/ 5461348 w 6394059"/>
              <a:gd name="connsiteY22" fmla="*/ 338202 h 1134472"/>
              <a:gd name="connsiteX23" fmla="*/ 5361140 w 6394059"/>
              <a:gd name="connsiteY23" fmla="*/ 62630 h 1134472"/>
              <a:gd name="connsiteX24" fmla="*/ 4960307 w 6394059"/>
              <a:gd name="connsiteY24" fmla="*/ 0 h 1134472"/>
              <a:gd name="connsiteX25" fmla="*/ 2567835 w 6394059"/>
              <a:gd name="connsiteY25" fmla="*/ 25052 h 1134472"/>
              <a:gd name="connsiteX26" fmla="*/ 2379945 w 6394059"/>
              <a:gd name="connsiteY26" fmla="*/ 150312 h 1134472"/>
              <a:gd name="connsiteX27" fmla="*/ 2204581 w 6394059"/>
              <a:gd name="connsiteY27" fmla="*/ 150312 h 1134472"/>
              <a:gd name="connsiteX28" fmla="*/ 2091846 w 6394059"/>
              <a:gd name="connsiteY28" fmla="*/ 62630 h 1134472"/>
              <a:gd name="connsiteX29" fmla="*/ 87682 w 6394059"/>
              <a:gd name="connsiteY29" fmla="*/ 75156 h 1134472"/>
              <a:gd name="connsiteX0" fmla="*/ 87682 w 6394059"/>
              <a:gd name="connsiteY0" fmla="*/ 75156 h 1134472"/>
              <a:gd name="connsiteX1" fmla="*/ 12526 w 6394059"/>
              <a:gd name="connsiteY1" fmla="*/ 150312 h 1134472"/>
              <a:gd name="connsiteX2" fmla="*/ 0 w 6394059"/>
              <a:gd name="connsiteY2" fmla="*/ 338202 h 1134472"/>
              <a:gd name="connsiteX3" fmla="*/ 112734 w 6394059"/>
              <a:gd name="connsiteY3" fmla="*/ 450937 h 1134472"/>
              <a:gd name="connsiteX4" fmla="*/ 1578279 w 6394059"/>
              <a:gd name="connsiteY4" fmla="*/ 463463 h 1134472"/>
              <a:gd name="connsiteX5" fmla="*/ 2192055 w 6394059"/>
              <a:gd name="connsiteY5" fmla="*/ 388306 h 1134472"/>
              <a:gd name="connsiteX6" fmla="*/ 2379945 w 6394059"/>
              <a:gd name="connsiteY6" fmla="*/ 375780 h 1134472"/>
              <a:gd name="connsiteX7" fmla="*/ 2480153 w 6394059"/>
              <a:gd name="connsiteY7" fmla="*/ 438410 h 1134472"/>
              <a:gd name="connsiteX8" fmla="*/ 4208745 w 6394059"/>
              <a:gd name="connsiteY8" fmla="*/ 438410 h 1134472"/>
              <a:gd name="connsiteX9" fmla="*/ 4684734 w 6394059"/>
              <a:gd name="connsiteY9" fmla="*/ 425884 h 1134472"/>
              <a:gd name="connsiteX10" fmla="*/ 4809994 w 6394059"/>
              <a:gd name="connsiteY10" fmla="*/ 363254 h 1134472"/>
              <a:gd name="connsiteX11" fmla="*/ 5073041 w 6394059"/>
              <a:gd name="connsiteY11" fmla="*/ 338202 h 1134472"/>
              <a:gd name="connsiteX12" fmla="*/ 5067101 w 6394059"/>
              <a:gd name="connsiteY12" fmla="*/ 828848 h 1134472"/>
              <a:gd name="connsiteX13" fmla="*/ 4603509 w 6394059"/>
              <a:gd name="connsiteY13" fmla="*/ 835030 h 1134472"/>
              <a:gd name="connsiteX14" fmla="*/ 4465595 w 6394059"/>
              <a:gd name="connsiteY14" fmla="*/ 876495 h 1134472"/>
              <a:gd name="connsiteX15" fmla="*/ 4416632 w 6394059"/>
              <a:gd name="connsiteY15" fmla="*/ 1012165 h 1134472"/>
              <a:gd name="connsiteX16" fmla="*/ 4500543 w 6394059"/>
              <a:gd name="connsiteY16" fmla="*/ 1112218 h 1134472"/>
              <a:gd name="connsiteX17" fmla="*/ 6326715 w 6394059"/>
              <a:gd name="connsiteY17" fmla="*/ 1134472 h 1134472"/>
              <a:gd name="connsiteX18" fmla="*/ 6394059 w 6394059"/>
              <a:gd name="connsiteY18" fmla="*/ 1075857 h 1134472"/>
              <a:gd name="connsiteX19" fmla="*/ 6391673 w 6394059"/>
              <a:gd name="connsiteY19" fmla="*/ 935912 h 1134472"/>
              <a:gd name="connsiteX20" fmla="*/ 6288066 w 6394059"/>
              <a:gd name="connsiteY20" fmla="*/ 867911 h 1134472"/>
              <a:gd name="connsiteX21" fmla="*/ 5686687 w 6394059"/>
              <a:gd name="connsiteY21" fmla="*/ 849316 h 1134472"/>
              <a:gd name="connsiteX22" fmla="*/ 5461348 w 6394059"/>
              <a:gd name="connsiteY22" fmla="*/ 338202 h 1134472"/>
              <a:gd name="connsiteX23" fmla="*/ 5361140 w 6394059"/>
              <a:gd name="connsiteY23" fmla="*/ 62630 h 1134472"/>
              <a:gd name="connsiteX24" fmla="*/ 4960307 w 6394059"/>
              <a:gd name="connsiteY24" fmla="*/ 0 h 1134472"/>
              <a:gd name="connsiteX25" fmla="*/ 2567835 w 6394059"/>
              <a:gd name="connsiteY25" fmla="*/ 25052 h 1134472"/>
              <a:gd name="connsiteX26" fmla="*/ 2379945 w 6394059"/>
              <a:gd name="connsiteY26" fmla="*/ 150312 h 1134472"/>
              <a:gd name="connsiteX27" fmla="*/ 2204581 w 6394059"/>
              <a:gd name="connsiteY27" fmla="*/ 150312 h 1134472"/>
              <a:gd name="connsiteX28" fmla="*/ 2091846 w 6394059"/>
              <a:gd name="connsiteY28" fmla="*/ 62630 h 1134472"/>
              <a:gd name="connsiteX29" fmla="*/ 87682 w 6394059"/>
              <a:gd name="connsiteY29" fmla="*/ 75156 h 1134472"/>
              <a:gd name="connsiteX0" fmla="*/ 87682 w 6395811"/>
              <a:gd name="connsiteY0" fmla="*/ 75156 h 1134472"/>
              <a:gd name="connsiteX1" fmla="*/ 12526 w 6395811"/>
              <a:gd name="connsiteY1" fmla="*/ 150312 h 1134472"/>
              <a:gd name="connsiteX2" fmla="*/ 0 w 6395811"/>
              <a:gd name="connsiteY2" fmla="*/ 338202 h 1134472"/>
              <a:gd name="connsiteX3" fmla="*/ 112734 w 6395811"/>
              <a:gd name="connsiteY3" fmla="*/ 450937 h 1134472"/>
              <a:gd name="connsiteX4" fmla="*/ 1578279 w 6395811"/>
              <a:gd name="connsiteY4" fmla="*/ 463463 h 1134472"/>
              <a:gd name="connsiteX5" fmla="*/ 2192055 w 6395811"/>
              <a:gd name="connsiteY5" fmla="*/ 388306 h 1134472"/>
              <a:gd name="connsiteX6" fmla="*/ 2379945 w 6395811"/>
              <a:gd name="connsiteY6" fmla="*/ 375780 h 1134472"/>
              <a:gd name="connsiteX7" fmla="*/ 2480153 w 6395811"/>
              <a:gd name="connsiteY7" fmla="*/ 438410 h 1134472"/>
              <a:gd name="connsiteX8" fmla="*/ 4208745 w 6395811"/>
              <a:gd name="connsiteY8" fmla="*/ 438410 h 1134472"/>
              <a:gd name="connsiteX9" fmla="*/ 4684734 w 6395811"/>
              <a:gd name="connsiteY9" fmla="*/ 425884 h 1134472"/>
              <a:gd name="connsiteX10" fmla="*/ 4809994 w 6395811"/>
              <a:gd name="connsiteY10" fmla="*/ 363254 h 1134472"/>
              <a:gd name="connsiteX11" fmla="*/ 5073041 w 6395811"/>
              <a:gd name="connsiteY11" fmla="*/ 338202 h 1134472"/>
              <a:gd name="connsiteX12" fmla="*/ 5067101 w 6395811"/>
              <a:gd name="connsiteY12" fmla="*/ 828848 h 1134472"/>
              <a:gd name="connsiteX13" fmla="*/ 4603509 w 6395811"/>
              <a:gd name="connsiteY13" fmla="*/ 835030 h 1134472"/>
              <a:gd name="connsiteX14" fmla="*/ 4465595 w 6395811"/>
              <a:gd name="connsiteY14" fmla="*/ 876495 h 1134472"/>
              <a:gd name="connsiteX15" fmla="*/ 4416632 w 6395811"/>
              <a:gd name="connsiteY15" fmla="*/ 1012165 h 1134472"/>
              <a:gd name="connsiteX16" fmla="*/ 4500543 w 6395811"/>
              <a:gd name="connsiteY16" fmla="*/ 1112218 h 1134472"/>
              <a:gd name="connsiteX17" fmla="*/ 6326715 w 6395811"/>
              <a:gd name="connsiteY17" fmla="*/ 1134472 h 1134472"/>
              <a:gd name="connsiteX18" fmla="*/ 6394059 w 6395811"/>
              <a:gd name="connsiteY18" fmla="*/ 1075857 h 1134472"/>
              <a:gd name="connsiteX19" fmla="*/ 6395684 w 6395811"/>
              <a:gd name="connsiteY19" fmla="*/ 919870 h 1134472"/>
              <a:gd name="connsiteX20" fmla="*/ 6288066 w 6395811"/>
              <a:gd name="connsiteY20" fmla="*/ 867911 h 1134472"/>
              <a:gd name="connsiteX21" fmla="*/ 5686687 w 6395811"/>
              <a:gd name="connsiteY21" fmla="*/ 849316 h 1134472"/>
              <a:gd name="connsiteX22" fmla="*/ 5461348 w 6395811"/>
              <a:gd name="connsiteY22" fmla="*/ 338202 h 1134472"/>
              <a:gd name="connsiteX23" fmla="*/ 5361140 w 6395811"/>
              <a:gd name="connsiteY23" fmla="*/ 62630 h 1134472"/>
              <a:gd name="connsiteX24" fmla="*/ 4960307 w 6395811"/>
              <a:gd name="connsiteY24" fmla="*/ 0 h 1134472"/>
              <a:gd name="connsiteX25" fmla="*/ 2567835 w 6395811"/>
              <a:gd name="connsiteY25" fmla="*/ 25052 h 1134472"/>
              <a:gd name="connsiteX26" fmla="*/ 2379945 w 6395811"/>
              <a:gd name="connsiteY26" fmla="*/ 150312 h 1134472"/>
              <a:gd name="connsiteX27" fmla="*/ 2204581 w 6395811"/>
              <a:gd name="connsiteY27" fmla="*/ 150312 h 1134472"/>
              <a:gd name="connsiteX28" fmla="*/ 2091846 w 6395811"/>
              <a:gd name="connsiteY28" fmla="*/ 62630 h 1134472"/>
              <a:gd name="connsiteX29" fmla="*/ 87682 w 6395811"/>
              <a:gd name="connsiteY29" fmla="*/ 75156 h 1134472"/>
              <a:gd name="connsiteX0" fmla="*/ 87682 w 6395811"/>
              <a:gd name="connsiteY0" fmla="*/ 75156 h 1134472"/>
              <a:gd name="connsiteX1" fmla="*/ 12526 w 6395811"/>
              <a:gd name="connsiteY1" fmla="*/ 150312 h 1134472"/>
              <a:gd name="connsiteX2" fmla="*/ 0 w 6395811"/>
              <a:gd name="connsiteY2" fmla="*/ 338202 h 1134472"/>
              <a:gd name="connsiteX3" fmla="*/ 112734 w 6395811"/>
              <a:gd name="connsiteY3" fmla="*/ 450937 h 1134472"/>
              <a:gd name="connsiteX4" fmla="*/ 1578279 w 6395811"/>
              <a:gd name="connsiteY4" fmla="*/ 463463 h 1134472"/>
              <a:gd name="connsiteX5" fmla="*/ 2192055 w 6395811"/>
              <a:gd name="connsiteY5" fmla="*/ 388306 h 1134472"/>
              <a:gd name="connsiteX6" fmla="*/ 2379945 w 6395811"/>
              <a:gd name="connsiteY6" fmla="*/ 375780 h 1134472"/>
              <a:gd name="connsiteX7" fmla="*/ 2480153 w 6395811"/>
              <a:gd name="connsiteY7" fmla="*/ 438410 h 1134472"/>
              <a:gd name="connsiteX8" fmla="*/ 4208745 w 6395811"/>
              <a:gd name="connsiteY8" fmla="*/ 438410 h 1134472"/>
              <a:gd name="connsiteX9" fmla="*/ 4684734 w 6395811"/>
              <a:gd name="connsiteY9" fmla="*/ 425884 h 1134472"/>
              <a:gd name="connsiteX10" fmla="*/ 4809994 w 6395811"/>
              <a:gd name="connsiteY10" fmla="*/ 363254 h 1134472"/>
              <a:gd name="connsiteX11" fmla="*/ 5073041 w 6395811"/>
              <a:gd name="connsiteY11" fmla="*/ 338202 h 1134472"/>
              <a:gd name="connsiteX12" fmla="*/ 5067101 w 6395811"/>
              <a:gd name="connsiteY12" fmla="*/ 828848 h 1134472"/>
              <a:gd name="connsiteX13" fmla="*/ 4603509 w 6395811"/>
              <a:gd name="connsiteY13" fmla="*/ 835030 h 1134472"/>
              <a:gd name="connsiteX14" fmla="*/ 4465595 w 6395811"/>
              <a:gd name="connsiteY14" fmla="*/ 876495 h 1134472"/>
              <a:gd name="connsiteX15" fmla="*/ 4416632 w 6395811"/>
              <a:gd name="connsiteY15" fmla="*/ 1012165 h 1134472"/>
              <a:gd name="connsiteX16" fmla="*/ 4500543 w 6395811"/>
              <a:gd name="connsiteY16" fmla="*/ 1112218 h 1134472"/>
              <a:gd name="connsiteX17" fmla="*/ 6326715 w 6395811"/>
              <a:gd name="connsiteY17" fmla="*/ 1134472 h 1134472"/>
              <a:gd name="connsiteX18" fmla="*/ 6394059 w 6395811"/>
              <a:gd name="connsiteY18" fmla="*/ 1075857 h 1134472"/>
              <a:gd name="connsiteX19" fmla="*/ 6395684 w 6395811"/>
              <a:gd name="connsiteY19" fmla="*/ 919870 h 1134472"/>
              <a:gd name="connsiteX20" fmla="*/ 6288066 w 6395811"/>
              <a:gd name="connsiteY20" fmla="*/ 851869 h 1134472"/>
              <a:gd name="connsiteX21" fmla="*/ 5686687 w 6395811"/>
              <a:gd name="connsiteY21" fmla="*/ 849316 h 1134472"/>
              <a:gd name="connsiteX22" fmla="*/ 5461348 w 6395811"/>
              <a:gd name="connsiteY22" fmla="*/ 338202 h 1134472"/>
              <a:gd name="connsiteX23" fmla="*/ 5361140 w 6395811"/>
              <a:gd name="connsiteY23" fmla="*/ 62630 h 1134472"/>
              <a:gd name="connsiteX24" fmla="*/ 4960307 w 6395811"/>
              <a:gd name="connsiteY24" fmla="*/ 0 h 1134472"/>
              <a:gd name="connsiteX25" fmla="*/ 2567835 w 6395811"/>
              <a:gd name="connsiteY25" fmla="*/ 25052 h 1134472"/>
              <a:gd name="connsiteX26" fmla="*/ 2379945 w 6395811"/>
              <a:gd name="connsiteY26" fmla="*/ 150312 h 1134472"/>
              <a:gd name="connsiteX27" fmla="*/ 2204581 w 6395811"/>
              <a:gd name="connsiteY27" fmla="*/ 150312 h 1134472"/>
              <a:gd name="connsiteX28" fmla="*/ 2091846 w 6395811"/>
              <a:gd name="connsiteY28" fmla="*/ 62630 h 1134472"/>
              <a:gd name="connsiteX29" fmla="*/ 87682 w 6395811"/>
              <a:gd name="connsiteY29" fmla="*/ 75156 h 11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95811" h="1134472">
                <a:moveTo>
                  <a:pt x="87682" y="75156"/>
                </a:moveTo>
                <a:lnTo>
                  <a:pt x="12526" y="150312"/>
                </a:lnTo>
                <a:lnTo>
                  <a:pt x="0" y="338202"/>
                </a:lnTo>
                <a:lnTo>
                  <a:pt x="112734" y="450937"/>
                </a:lnTo>
                <a:lnTo>
                  <a:pt x="1578279" y="463463"/>
                </a:lnTo>
                <a:lnTo>
                  <a:pt x="2192055" y="388306"/>
                </a:lnTo>
                <a:lnTo>
                  <a:pt x="2379945" y="375780"/>
                </a:lnTo>
                <a:lnTo>
                  <a:pt x="2480153" y="438410"/>
                </a:lnTo>
                <a:lnTo>
                  <a:pt x="4208745" y="438410"/>
                </a:lnTo>
                <a:lnTo>
                  <a:pt x="4684734" y="425884"/>
                </a:lnTo>
                <a:lnTo>
                  <a:pt x="4809994" y="363254"/>
                </a:lnTo>
                <a:lnTo>
                  <a:pt x="5073041" y="338202"/>
                </a:lnTo>
                <a:lnTo>
                  <a:pt x="5067101" y="828848"/>
                </a:lnTo>
                <a:lnTo>
                  <a:pt x="4603509" y="835030"/>
                </a:lnTo>
                <a:lnTo>
                  <a:pt x="4465595" y="876495"/>
                </a:lnTo>
                <a:lnTo>
                  <a:pt x="4416632" y="1012165"/>
                </a:lnTo>
                <a:lnTo>
                  <a:pt x="4500543" y="1112218"/>
                </a:lnTo>
                <a:lnTo>
                  <a:pt x="6326715" y="1134472"/>
                </a:lnTo>
                <a:lnTo>
                  <a:pt x="6394059" y="1075857"/>
                </a:lnTo>
                <a:cubicBezTo>
                  <a:pt x="6393264" y="1029209"/>
                  <a:pt x="6396479" y="966518"/>
                  <a:pt x="6395684" y="919870"/>
                </a:cubicBezTo>
                <a:lnTo>
                  <a:pt x="6288066" y="851869"/>
                </a:lnTo>
                <a:lnTo>
                  <a:pt x="5686687" y="849316"/>
                </a:lnTo>
                <a:lnTo>
                  <a:pt x="5461348" y="338202"/>
                </a:lnTo>
                <a:lnTo>
                  <a:pt x="5361140" y="62630"/>
                </a:lnTo>
                <a:lnTo>
                  <a:pt x="4960307" y="0"/>
                </a:lnTo>
                <a:lnTo>
                  <a:pt x="2567835" y="25052"/>
                </a:lnTo>
                <a:lnTo>
                  <a:pt x="2379945" y="150312"/>
                </a:lnTo>
                <a:lnTo>
                  <a:pt x="2204581" y="150312"/>
                </a:lnTo>
                <a:lnTo>
                  <a:pt x="2091846" y="62630"/>
                </a:lnTo>
                <a:lnTo>
                  <a:pt x="87682" y="75156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20000"/>
                </a:srgbClr>
              </a:gs>
              <a:gs pos="100000">
                <a:srgbClr val="FFC000">
                  <a:alpha val="1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181600" y="5732167"/>
            <a:ext cx="3355942" cy="685014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alpha val="10000"/>
                </a:schemeClr>
              </a:gs>
              <a:gs pos="100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917271" y="4178121"/>
                <a:ext cx="800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271" y="4178121"/>
                <a:ext cx="80092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Freeform 84"/>
          <p:cNvSpPr/>
          <p:nvPr/>
        </p:nvSpPr>
        <p:spPr>
          <a:xfrm>
            <a:off x="6626962" y="4443867"/>
            <a:ext cx="306460" cy="1179443"/>
          </a:xfrm>
          <a:custGeom>
            <a:avLst/>
            <a:gdLst>
              <a:gd name="connsiteX0" fmla="*/ 363971 w 363971"/>
              <a:gd name="connsiteY0" fmla="*/ 0 h 1179443"/>
              <a:gd name="connsiteX1" fmla="*/ 19414 w 363971"/>
              <a:gd name="connsiteY1" fmla="*/ 251791 h 1179443"/>
              <a:gd name="connsiteX2" fmla="*/ 231449 w 363971"/>
              <a:gd name="connsiteY2" fmla="*/ 596348 h 1179443"/>
              <a:gd name="connsiteX3" fmla="*/ 6162 w 363971"/>
              <a:gd name="connsiteY3" fmla="*/ 874643 h 1179443"/>
              <a:gd name="connsiteX4" fmla="*/ 85675 w 363971"/>
              <a:gd name="connsiteY4" fmla="*/ 1179443 h 11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71" h="1179443">
                <a:moveTo>
                  <a:pt x="363971" y="0"/>
                </a:moveTo>
                <a:cubicBezTo>
                  <a:pt x="202736" y="76200"/>
                  <a:pt x="41501" y="152400"/>
                  <a:pt x="19414" y="251791"/>
                </a:cubicBezTo>
                <a:cubicBezTo>
                  <a:pt x="-2673" y="351182"/>
                  <a:pt x="233658" y="492539"/>
                  <a:pt x="231449" y="596348"/>
                </a:cubicBezTo>
                <a:cubicBezTo>
                  <a:pt x="229240" y="700157"/>
                  <a:pt x="30458" y="777461"/>
                  <a:pt x="6162" y="874643"/>
                </a:cubicBezTo>
                <a:cubicBezTo>
                  <a:pt x="-18134" y="971826"/>
                  <a:pt x="33770" y="1075634"/>
                  <a:pt x="85675" y="1179443"/>
                </a:cubicBezTo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479268" y="1967948"/>
            <a:ext cx="2380433" cy="2509559"/>
            <a:chOff x="1479268" y="1954695"/>
            <a:chExt cx="2380433" cy="2509559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1842052" y="1954695"/>
              <a:ext cx="2017649" cy="21799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2181456" y="2093844"/>
            <a:ext cx="2333638" cy="2593969"/>
            <a:chOff x="2181456" y="2080591"/>
            <a:chExt cx="2333638" cy="259396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57670" y="2080591"/>
              <a:ext cx="1957424" cy="22661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2998304" y="2196435"/>
            <a:ext cx="2294767" cy="2744898"/>
            <a:chOff x="2998304" y="2183182"/>
            <a:chExt cx="2294767" cy="2744898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3366052" y="2183182"/>
              <a:ext cx="1927019" cy="24020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3819825" y="2388592"/>
            <a:ext cx="2288257" cy="2788091"/>
            <a:chOff x="3819825" y="2375339"/>
            <a:chExt cx="2288257" cy="2788091"/>
          </a:xfrm>
        </p:grpSpPr>
        <p:cxnSp>
          <p:nvCxnSpPr>
            <p:cNvPr id="83" name="Straight Connector 82"/>
            <p:cNvCxnSpPr/>
            <p:nvPr/>
          </p:nvCxnSpPr>
          <p:spPr>
            <a:xfrm flipH="1">
              <a:off x="4214191" y="2375339"/>
              <a:ext cx="1893891" cy="24484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786948" y="1857733"/>
            <a:ext cx="2539107" cy="2411052"/>
            <a:chOff x="786948" y="1844480"/>
            <a:chExt cx="2539107" cy="2411052"/>
          </a:xfrm>
        </p:grpSpPr>
        <p:cxnSp>
          <p:nvCxnSpPr>
            <p:cNvPr id="79" name="Straight Connector 78"/>
            <p:cNvCxnSpPr/>
            <p:nvPr/>
          </p:nvCxnSpPr>
          <p:spPr>
            <a:xfrm flipH="1">
              <a:off x="1139687" y="1844480"/>
              <a:ext cx="2186368" cy="20781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Comparing data to </a:t>
            </a:r>
            <a:r>
              <a:rPr lang="en-US" sz="2400" i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priori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distributions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13876" y="1768380"/>
            <a:ext cx="5872424" cy="3065475"/>
          </a:xfrm>
          <a:custGeom>
            <a:avLst/>
            <a:gdLst>
              <a:gd name="connsiteX0" fmla="*/ 2060620 w 3606085"/>
              <a:gd name="connsiteY0" fmla="*/ 1764405 h 1764405"/>
              <a:gd name="connsiteX1" fmla="*/ 3606085 w 3606085"/>
              <a:gd name="connsiteY1" fmla="*/ 734095 h 1764405"/>
              <a:gd name="connsiteX2" fmla="*/ 1339403 w 3606085"/>
              <a:gd name="connsiteY2" fmla="*/ 0 h 1764405"/>
              <a:gd name="connsiteX3" fmla="*/ 0 w 3606085"/>
              <a:gd name="connsiteY3" fmla="*/ 824247 h 1764405"/>
              <a:gd name="connsiteX4" fmla="*/ 2060620 w 3606085"/>
              <a:gd name="connsiteY4" fmla="*/ 1764405 h 1764405"/>
              <a:gd name="connsiteX0" fmla="*/ 2884868 w 3606085"/>
              <a:gd name="connsiteY0" fmla="*/ 1596980 h 1596980"/>
              <a:gd name="connsiteX1" fmla="*/ 3606085 w 3606085"/>
              <a:gd name="connsiteY1" fmla="*/ 734095 h 1596980"/>
              <a:gd name="connsiteX2" fmla="*/ 1339403 w 3606085"/>
              <a:gd name="connsiteY2" fmla="*/ 0 h 1596980"/>
              <a:gd name="connsiteX3" fmla="*/ 0 w 3606085"/>
              <a:gd name="connsiteY3" fmla="*/ 824247 h 1596980"/>
              <a:gd name="connsiteX4" fmla="*/ 2884868 w 3606085"/>
              <a:gd name="connsiteY4" fmla="*/ 1596980 h 1596980"/>
              <a:gd name="connsiteX0" fmla="*/ 3219718 w 3940935"/>
              <a:gd name="connsiteY0" fmla="*/ 1596980 h 1596980"/>
              <a:gd name="connsiteX1" fmla="*/ 3940935 w 3940935"/>
              <a:gd name="connsiteY1" fmla="*/ 734095 h 1596980"/>
              <a:gd name="connsiteX2" fmla="*/ 1674253 w 3940935"/>
              <a:gd name="connsiteY2" fmla="*/ 0 h 1596980"/>
              <a:gd name="connsiteX3" fmla="*/ 0 w 3940935"/>
              <a:gd name="connsiteY3" fmla="*/ 1584100 h 1596980"/>
              <a:gd name="connsiteX4" fmla="*/ 3219718 w 3940935"/>
              <a:gd name="connsiteY4" fmla="*/ 1596980 h 1596980"/>
              <a:gd name="connsiteX0" fmla="*/ 3219718 w 3940935"/>
              <a:gd name="connsiteY0" fmla="*/ 862885 h 862885"/>
              <a:gd name="connsiteX1" fmla="*/ 3940935 w 3940935"/>
              <a:gd name="connsiteY1" fmla="*/ 0 h 862885"/>
              <a:gd name="connsiteX2" fmla="*/ 837126 w 3940935"/>
              <a:gd name="connsiteY2" fmla="*/ 12880 h 862885"/>
              <a:gd name="connsiteX3" fmla="*/ 0 w 3940935"/>
              <a:gd name="connsiteY3" fmla="*/ 850005 h 862885"/>
              <a:gd name="connsiteX4" fmla="*/ 3219718 w 3940935"/>
              <a:gd name="connsiteY4" fmla="*/ 862885 h 862885"/>
              <a:gd name="connsiteX0" fmla="*/ 3219718 w 3219718"/>
              <a:gd name="connsiteY0" fmla="*/ 862885 h 862885"/>
              <a:gd name="connsiteX1" fmla="*/ 2807594 w 3219718"/>
              <a:gd name="connsiteY1" fmla="*/ 0 h 862885"/>
              <a:gd name="connsiteX2" fmla="*/ 837126 w 3219718"/>
              <a:gd name="connsiteY2" fmla="*/ 12880 h 862885"/>
              <a:gd name="connsiteX3" fmla="*/ 0 w 3219718"/>
              <a:gd name="connsiteY3" fmla="*/ 850005 h 862885"/>
              <a:gd name="connsiteX4" fmla="*/ 3219718 w 3219718"/>
              <a:gd name="connsiteY4" fmla="*/ 862885 h 862885"/>
              <a:gd name="connsiteX0" fmla="*/ 3387144 w 3387144"/>
              <a:gd name="connsiteY0" fmla="*/ 837128 h 850005"/>
              <a:gd name="connsiteX1" fmla="*/ 2807594 w 3387144"/>
              <a:gd name="connsiteY1" fmla="*/ 0 h 850005"/>
              <a:gd name="connsiteX2" fmla="*/ 837126 w 3387144"/>
              <a:gd name="connsiteY2" fmla="*/ 12880 h 850005"/>
              <a:gd name="connsiteX3" fmla="*/ 0 w 3387144"/>
              <a:gd name="connsiteY3" fmla="*/ 850005 h 850005"/>
              <a:gd name="connsiteX4" fmla="*/ 3387144 w 3387144"/>
              <a:gd name="connsiteY4" fmla="*/ 837128 h 850005"/>
              <a:gd name="connsiteX0" fmla="*/ 3387144 w 3387144"/>
              <a:gd name="connsiteY0" fmla="*/ 824248 h 837125"/>
              <a:gd name="connsiteX1" fmla="*/ 2884867 w 3387144"/>
              <a:gd name="connsiteY1" fmla="*/ 25756 h 837125"/>
              <a:gd name="connsiteX2" fmla="*/ 837126 w 3387144"/>
              <a:gd name="connsiteY2" fmla="*/ 0 h 837125"/>
              <a:gd name="connsiteX3" fmla="*/ 0 w 3387144"/>
              <a:gd name="connsiteY3" fmla="*/ 837125 h 837125"/>
              <a:gd name="connsiteX4" fmla="*/ 3387144 w 3387144"/>
              <a:gd name="connsiteY4" fmla="*/ 824248 h 83712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837125 h 965915"/>
              <a:gd name="connsiteX4" fmla="*/ 3477296 w 3477296"/>
              <a:gd name="connsiteY4" fmla="*/ 965915 h 96591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927278 h 965915"/>
              <a:gd name="connsiteX4" fmla="*/ 3477296 w 3477296"/>
              <a:gd name="connsiteY4" fmla="*/ 965915 h 965915"/>
              <a:gd name="connsiteX0" fmla="*/ 3477296 w 3477296"/>
              <a:gd name="connsiteY0" fmla="*/ 965916 h 965916"/>
              <a:gd name="connsiteX1" fmla="*/ 2846231 w 3477296"/>
              <a:gd name="connsiteY1" fmla="*/ 0 h 965916"/>
              <a:gd name="connsiteX2" fmla="*/ 837126 w 3477296"/>
              <a:gd name="connsiteY2" fmla="*/ 1 h 965916"/>
              <a:gd name="connsiteX3" fmla="*/ 0 w 3477296"/>
              <a:gd name="connsiteY3" fmla="*/ 927279 h 965916"/>
              <a:gd name="connsiteX4" fmla="*/ 3477296 w 3477296"/>
              <a:gd name="connsiteY4" fmla="*/ 965916 h 965916"/>
              <a:gd name="connsiteX0" fmla="*/ 3103809 w 3103809"/>
              <a:gd name="connsiteY0" fmla="*/ 850006 h 927279"/>
              <a:gd name="connsiteX1" fmla="*/ 2846231 w 3103809"/>
              <a:gd name="connsiteY1" fmla="*/ 0 h 927279"/>
              <a:gd name="connsiteX2" fmla="*/ 837126 w 3103809"/>
              <a:gd name="connsiteY2" fmla="*/ 1 h 927279"/>
              <a:gd name="connsiteX3" fmla="*/ 0 w 3103809"/>
              <a:gd name="connsiteY3" fmla="*/ 927279 h 927279"/>
              <a:gd name="connsiteX4" fmla="*/ 3103809 w 3103809"/>
              <a:gd name="connsiteY4" fmla="*/ 850006 h 927279"/>
              <a:gd name="connsiteX0" fmla="*/ 2768958 w 2846231"/>
              <a:gd name="connsiteY0" fmla="*/ 1146220 h 1146220"/>
              <a:gd name="connsiteX1" fmla="*/ 2846231 w 2846231"/>
              <a:gd name="connsiteY1" fmla="*/ 0 h 1146220"/>
              <a:gd name="connsiteX2" fmla="*/ 837126 w 2846231"/>
              <a:gd name="connsiteY2" fmla="*/ 1 h 1146220"/>
              <a:gd name="connsiteX3" fmla="*/ 0 w 2846231"/>
              <a:gd name="connsiteY3" fmla="*/ 927279 h 1146220"/>
              <a:gd name="connsiteX4" fmla="*/ 2768958 w 2846231"/>
              <a:gd name="connsiteY4" fmla="*/ 1146220 h 1146220"/>
              <a:gd name="connsiteX0" fmla="*/ 2807595 w 2884868"/>
              <a:gd name="connsiteY0" fmla="*/ 1146220 h 1146220"/>
              <a:gd name="connsiteX1" fmla="*/ 2884868 w 2884868"/>
              <a:gd name="connsiteY1" fmla="*/ 0 h 1146220"/>
              <a:gd name="connsiteX2" fmla="*/ 875763 w 2884868"/>
              <a:gd name="connsiteY2" fmla="*/ 1 h 1146220"/>
              <a:gd name="connsiteX3" fmla="*/ 0 w 2884868"/>
              <a:gd name="connsiteY3" fmla="*/ 875763 h 1146220"/>
              <a:gd name="connsiteX4" fmla="*/ 2807595 w 2884868"/>
              <a:gd name="connsiteY4" fmla="*/ 1146220 h 1146220"/>
              <a:gd name="connsiteX0" fmla="*/ 2807595 w 2884868"/>
              <a:gd name="connsiteY0" fmla="*/ 1236371 h 1236371"/>
              <a:gd name="connsiteX1" fmla="*/ 2884868 w 2884868"/>
              <a:gd name="connsiteY1" fmla="*/ 90151 h 1236371"/>
              <a:gd name="connsiteX2" fmla="*/ 875763 w 2884868"/>
              <a:gd name="connsiteY2" fmla="*/ 0 h 1236371"/>
              <a:gd name="connsiteX3" fmla="*/ 0 w 2884868"/>
              <a:gd name="connsiteY3" fmla="*/ 965914 h 1236371"/>
              <a:gd name="connsiteX4" fmla="*/ 2807595 w 2884868"/>
              <a:gd name="connsiteY4" fmla="*/ 1236371 h 1236371"/>
              <a:gd name="connsiteX0" fmla="*/ 2807595 w 3216436"/>
              <a:gd name="connsiteY0" fmla="*/ 1236371 h 1236371"/>
              <a:gd name="connsiteX1" fmla="*/ 3216436 w 3216436"/>
              <a:gd name="connsiteY1" fmla="*/ 112319 h 1236371"/>
              <a:gd name="connsiteX2" fmla="*/ 875763 w 3216436"/>
              <a:gd name="connsiteY2" fmla="*/ 0 h 1236371"/>
              <a:gd name="connsiteX3" fmla="*/ 0 w 3216436"/>
              <a:gd name="connsiteY3" fmla="*/ 965914 h 1236371"/>
              <a:gd name="connsiteX4" fmla="*/ 2807595 w 3216436"/>
              <a:gd name="connsiteY4" fmla="*/ 1236371 h 1236371"/>
              <a:gd name="connsiteX0" fmla="*/ 2807595 w 3594269"/>
              <a:gd name="connsiteY0" fmla="*/ 1236371 h 1236371"/>
              <a:gd name="connsiteX1" fmla="*/ 3594269 w 3594269"/>
              <a:gd name="connsiteY1" fmla="*/ 178822 h 1236371"/>
              <a:gd name="connsiteX2" fmla="*/ 875763 w 3594269"/>
              <a:gd name="connsiteY2" fmla="*/ 0 h 1236371"/>
              <a:gd name="connsiteX3" fmla="*/ 0 w 3594269"/>
              <a:gd name="connsiteY3" fmla="*/ 965914 h 1236371"/>
              <a:gd name="connsiteX4" fmla="*/ 2807595 w 3594269"/>
              <a:gd name="connsiteY4" fmla="*/ 1236371 h 1236371"/>
              <a:gd name="connsiteX0" fmla="*/ 2807595 w 3594269"/>
              <a:gd name="connsiteY0" fmla="*/ 1339821 h 1339821"/>
              <a:gd name="connsiteX1" fmla="*/ 3594269 w 3594269"/>
              <a:gd name="connsiteY1" fmla="*/ 282272 h 1339821"/>
              <a:gd name="connsiteX2" fmla="*/ 1114801 w 3594269"/>
              <a:gd name="connsiteY2" fmla="*/ 0 h 1339821"/>
              <a:gd name="connsiteX3" fmla="*/ 0 w 3594269"/>
              <a:gd name="connsiteY3" fmla="*/ 1069364 h 1339821"/>
              <a:gd name="connsiteX4" fmla="*/ 2807595 w 3594269"/>
              <a:gd name="connsiteY4" fmla="*/ 1339821 h 1339821"/>
              <a:gd name="connsiteX0" fmla="*/ 2583979 w 3594269"/>
              <a:gd name="connsiteY0" fmla="*/ 1524554 h 1524554"/>
              <a:gd name="connsiteX1" fmla="*/ 3594269 w 3594269"/>
              <a:gd name="connsiteY1" fmla="*/ 282272 h 1524554"/>
              <a:gd name="connsiteX2" fmla="*/ 1114801 w 3594269"/>
              <a:gd name="connsiteY2" fmla="*/ 0 h 1524554"/>
              <a:gd name="connsiteX3" fmla="*/ 0 w 3594269"/>
              <a:gd name="connsiteY3" fmla="*/ 1069364 h 1524554"/>
              <a:gd name="connsiteX4" fmla="*/ 2583979 w 3594269"/>
              <a:gd name="connsiteY4" fmla="*/ 1524554 h 1524554"/>
              <a:gd name="connsiteX0" fmla="*/ 2483738 w 3594269"/>
              <a:gd name="connsiteY0" fmla="*/ 1753623 h 1753623"/>
              <a:gd name="connsiteX1" fmla="*/ 3594269 w 3594269"/>
              <a:gd name="connsiteY1" fmla="*/ 282272 h 1753623"/>
              <a:gd name="connsiteX2" fmla="*/ 1114801 w 3594269"/>
              <a:gd name="connsiteY2" fmla="*/ 0 h 1753623"/>
              <a:gd name="connsiteX3" fmla="*/ 0 w 3594269"/>
              <a:gd name="connsiteY3" fmla="*/ 1069364 h 1753623"/>
              <a:gd name="connsiteX4" fmla="*/ 2483738 w 3594269"/>
              <a:gd name="connsiteY4" fmla="*/ 1753623 h 1753623"/>
              <a:gd name="connsiteX0" fmla="*/ 2483738 w 3416919"/>
              <a:gd name="connsiteY0" fmla="*/ 1753623 h 1753623"/>
              <a:gd name="connsiteX1" fmla="*/ 3416919 w 3416919"/>
              <a:gd name="connsiteY1" fmla="*/ 393111 h 1753623"/>
              <a:gd name="connsiteX2" fmla="*/ 1114801 w 3416919"/>
              <a:gd name="connsiteY2" fmla="*/ 0 h 1753623"/>
              <a:gd name="connsiteX3" fmla="*/ 0 w 3416919"/>
              <a:gd name="connsiteY3" fmla="*/ 1069364 h 1753623"/>
              <a:gd name="connsiteX4" fmla="*/ 2483738 w 3416919"/>
              <a:gd name="connsiteY4" fmla="*/ 1753623 h 1753623"/>
              <a:gd name="connsiteX0" fmla="*/ 2483738 w 3416919"/>
              <a:gd name="connsiteY0" fmla="*/ 1746234 h 1746234"/>
              <a:gd name="connsiteX1" fmla="*/ 3416919 w 3416919"/>
              <a:gd name="connsiteY1" fmla="*/ 385722 h 1746234"/>
              <a:gd name="connsiteX2" fmla="*/ 1276730 w 3416919"/>
              <a:gd name="connsiteY2" fmla="*/ 0 h 1746234"/>
              <a:gd name="connsiteX3" fmla="*/ 0 w 3416919"/>
              <a:gd name="connsiteY3" fmla="*/ 1061975 h 1746234"/>
              <a:gd name="connsiteX4" fmla="*/ 2483738 w 3416919"/>
              <a:gd name="connsiteY4" fmla="*/ 1746234 h 1746234"/>
              <a:gd name="connsiteX0" fmla="*/ 2352653 w 3416919"/>
              <a:gd name="connsiteY0" fmla="*/ 1709287 h 1709287"/>
              <a:gd name="connsiteX1" fmla="*/ 3416919 w 3416919"/>
              <a:gd name="connsiteY1" fmla="*/ 385722 h 1709287"/>
              <a:gd name="connsiteX2" fmla="*/ 1276730 w 3416919"/>
              <a:gd name="connsiteY2" fmla="*/ 0 h 1709287"/>
              <a:gd name="connsiteX3" fmla="*/ 0 w 3416919"/>
              <a:gd name="connsiteY3" fmla="*/ 1061975 h 1709287"/>
              <a:gd name="connsiteX4" fmla="*/ 2352653 w 3416919"/>
              <a:gd name="connsiteY4" fmla="*/ 1709287 h 17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19" h="1709287">
                <a:moveTo>
                  <a:pt x="2352653" y="1709287"/>
                </a:moveTo>
                <a:lnTo>
                  <a:pt x="3416919" y="385722"/>
                </a:lnTo>
                <a:lnTo>
                  <a:pt x="1276730" y="0"/>
                </a:lnTo>
                <a:lnTo>
                  <a:pt x="0" y="1061975"/>
                </a:lnTo>
                <a:lnTo>
                  <a:pt x="2352653" y="1709287"/>
                </a:lnTo>
                <a:close/>
              </a:path>
            </a:pathLst>
          </a:custGeom>
          <a:gradFill flip="none" rotWithShape="1">
            <a:gsLst>
              <a:gs pos="0">
                <a:srgbClr val="0087E6">
                  <a:alpha val="20000"/>
                </a:srgbClr>
              </a:gs>
              <a:gs pos="100000">
                <a:srgbClr val="005CBF">
                  <a:alpha val="20000"/>
                </a:srgbClr>
              </a:gs>
            </a:gsLst>
            <a:lin ang="13500000" scaled="1"/>
            <a:tileRect/>
          </a:gradFill>
          <a:ln w="38100">
            <a:gradFill flip="none" rotWithShape="1">
              <a:gsLst>
                <a:gs pos="4000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 rot="437935">
            <a:off x="1340590" y="2693889"/>
            <a:ext cx="4843050" cy="793179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13876" y="3686204"/>
            <a:ext cx="4941729" cy="1543488"/>
            <a:chOff x="713876" y="3672951"/>
            <a:chExt cx="4941729" cy="1543488"/>
          </a:xfrm>
        </p:grpSpPr>
        <p:cxnSp>
          <p:nvCxnSpPr>
            <p:cNvPr id="145" name="Straight Arrow Connector 144"/>
            <p:cNvCxnSpPr>
              <a:stCxn id="40" idx="3"/>
            </p:cNvCxnSpPr>
            <p:nvPr/>
          </p:nvCxnSpPr>
          <p:spPr>
            <a:xfrm>
              <a:off x="713876" y="3672951"/>
              <a:ext cx="4600247" cy="13231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287619" y="484710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619" y="4847107"/>
                  <a:ext cx="36798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713876" y="1192696"/>
            <a:ext cx="2951319" cy="2493508"/>
            <a:chOff x="713876" y="1179443"/>
            <a:chExt cx="2951319" cy="2493508"/>
          </a:xfrm>
        </p:grpSpPr>
        <p:cxnSp>
          <p:nvCxnSpPr>
            <p:cNvPr id="150" name="Straight Arrow Connector 149"/>
            <p:cNvCxnSpPr>
              <a:stCxn id="40" idx="3"/>
            </p:cNvCxnSpPr>
            <p:nvPr/>
          </p:nvCxnSpPr>
          <p:spPr>
            <a:xfrm flipV="1">
              <a:off x="713876" y="1590261"/>
              <a:ext cx="2373882" cy="208269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971800" y="1179443"/>
                  <a:ext cx="693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179443"/>
                  <a:ext cx="69339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5" name="Freeform 164"/>
          <p:cNvSpPr/>
          <p:nvPr/>
        </p:nvSpPr>
        <p:spPr>
          <a:xfrm rot="9997458" flipV="1">
            <a:off x="1018574" y="2350752"/>
            <a:ext cx="1492567" cy="978253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10080000" flipV="1">
            <a:off x="1616783" y="2273911"/>
            <a:ext cx="2382126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rot="10080000" flipV="1">
            <a:off x="2839769" y="2182584"/>
            <a:ext cx="1790188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686943" lon="18476797" rev="2130113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9780000" flipV="1">
            <a:off x="3873771" y="2034455"/>
            <a:ext cx="1492567" cy="978253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063564" lon="18171125" rev="2118404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9900000" flipV="1">
            <a:off x="4660008" y="2268160"/>
            <a:ext cx="1790188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686943" lon="18476800" rev="2130113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776747" y="3152913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/>
        </p:nvSpPr>
        <p:spPr>
          <a:xfrm>
            <a:off x="2026575" y="2839878"/>
            <a:ext cx="206296" cy="177841"/>
          </a:xfrm>
          <a:prstGeom prst="triangle">
            <a:avLst/>
          </a:prstGeom>
          <a:gradFill>
            <a:gsLst>
              <a:gs pos="0">
                <a:srgbClr val="0070C0">
                  <a:alpha val="30000"/>
                </a:srgbClr>
              </a:gs>
              <a:gs pos="27000">
                <a:srgbClr val="00B0F0">
                  <a:alpha val="20000"/>
                </a:srgbClr>
              </a:gs>
              <a:gs pos="100000">
                <a:srgbClr val="00FFFF">
                  <a:alpha val="30000"/>
                </a:srgb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1594561" y="3283170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955271" y="2972006"/>
            <a:ext cx="158075" cy="158075"/>
          </a:xfrm>
          <a:prstGeom prst="rect">
            <a:avLst/>
          </a:prstGeom>
          <a:gradFill>
            <a:gsLst>
              <a:gs pos="0">
                <a:srgbClr val="66008F">
                  <a:alpha val="30000"/>
                </a:srgbClr>
              </a:gs>
              <a:gs pos="56000">
                <a:srgbClr val="BA0066">
                  <a:alpha val="20000"/>
                </a:srgbClr>
              </a:gs>
              <a:gs pos="100000">
                <a:srgbClr val="FF0000">
                  <a:alpha val="30000"/>
                </a:srgbClr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855579" y="2884208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69979" y="2791966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684379" y="2791966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610811" y="2860145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/>
        </p:nvSpPr>
        <p:spPr>
          <a:xfrm>
            <a:off x="3087758" y="2542838"/>
            <a:ext cx="206296" cy="177841"/>
          </a:xfrm>
          <a:prstGeom prst="triangle">
            <a:avLst/>
          </a:prstGeom>
          <a:gradFill>
            <a:gsLst>
              <a:gs pos="0">
                <a:srgbClr val="0070C0">
                  <a:alpha val="30000"/>
                </a:srgbClr>
              </a:gs>
              <a:gs pos="27000">
                <a:srgbClr val="00B0F0">
                  <a:alpha val="20000"/>
                </a:srgbClr>
              </a:gs>
              <a:gs pos="100000">
                <a:srgbClr val="00FFFF">
                  <a:alpha val="30000"/>
                </a:srgb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>
            <a:off x="3536382" y="2958775"/>
            <a:ext cx="206296" cy="177841"/>
          </a:xfrm>
          <a:prstGeom prst="triangle">
            <a:avLst/>
          </a:prstGeom>
          <a:gradFill>
            <a:gsLst>
              <a:gs pos="0">
                <a:srgbClr val="0070C0">
                  <a:alpha val="30000"/>
                </a:srgbClr>
              </a:gs>
              <a:gs pos="27000">
                <a:srgbClr val="00B0F0">
                  <a:alpha val="20000"/>
                </a:srgbClr>
              </a:gs>
              <a:gs pos="100000">
                <a:srgbClr val="00FFFF">
                  <a:alpha val="30000"/>
                </a:srgb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4839047" y="2499452"/>
            <a:ext cx="206296" cy="177841"/>
          </a:xfrm>
          <a:prstGeom prst="triangle">
            <a:avLst/>
          </a:prstGeom>
          <a:gradFill>
            <a:gsLst>
              <a:gs pos="0">
                <a:srgbClr val="0070C0">
                  <a:alpha val="30000"/>
                </a:srgbClr>
              </a:gs>
              <a:gs pos="27000">
                <a:srgbClr val="00B0F0">
                  <a:alpha val="20000"/>
                </a:srgbClr>
              </a:gs>
              <a:gs pos="100000">
                <a:srgbClr val="00FFFF">
                  <a:alpha val="30000"/>
                </a:srgb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/>
          <p:cNvSpPr/>
          <p:nvPr/>
        </p:nvSpPr>
        <p:spPr>
          <a:xfrm>
            <a:off x="2976057" y="2663674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/>
          <p:cNvSpPr/>
          <p:nvPr/>
        </p:nvSpPr>
        <p:spPr>
          <a:xfrm>
            <a:off x="3864727" y="2566692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/>
          <p:cNvSpPr/>
          <p:nvPr/>
        </p:nvSpPr>
        <p:spPr>
          <a:xfrm>
            <a:off x="4409013" y="3021912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582684" y="3183783"/>
            <a:ext cx="158075" cy="158075"/>
          </a:xfrm>
          <a:prstGeom prst="rect">
            <a:avLst/>
          </a:prstGeom>
          <a:gradFill>
            <a:gsLst>
              <a:gs pos="0">
                <a:srgbClr val="66008F">
                  <a:alpha val="30000"/>
                </a:srgbClr>
              </a:gs>
              <a:gs pos="56000">
                <a:srgbClr val="BA0066">
                  <a:alpha val="20000"/>
                </a:srgbClr>
              </a:gs>
              <a:gs pos="100000">
                <a:srgbClr val="FF0000">
                  <a:alpha val="30000"/>
                </a:srgbClr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453541" y="3140240"/>
            <a:ext cx="158075" cy="158075"/>
          </a:xfrm>
          <a:prstGeom prst="rect">
            <a:avLst/>
          </a:prstGeom>
          <a:gradFill>
            <a:gsLst>
              <a:gs pos="0">
                <a:srgbClr val="66008F">
                  <a:alpha val="30000"/>
                </a:srgbClr>
              </a:gs>
              <a:gs pos="56000">
                <a:srgbClr val="BA0066">
                  <a:alpha val="20000"/>
                </a:srgbClr>
              </a:gs>
              <a:gs pos="100000">
                <a:srgbClr val="FF0000">
                  <a:alpha val="30000"/>
                </a:srgbClr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573780" y="2942318"/>
            <a:ext cx="158075" cy="158075"/>
          </a:xfrm>
          <a:prstGeom prst="rect">
            <a:avLst/>
          </a:prstGeom>
          <a:gradFill>
            <a:gsLst>
              <a:gs pos="0">
                <a:srgbClr val="66008F">
                  <a:alpha val="30000"/>
                </a:srgbClr>
              </a:gs>
              <a:gs pos="56000">
                <a:srgbClr val="BA0066">
                  <a:alpha val="20000"/>
                </a:srgbClr>
              </a:gs>
              <a:gs pos="100000">
                <a:srgbClr val="FF0000">
                  <a:alpha val="30000"/>
                </a:srgbClr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533702" y="2970027"/>
            <a:ext cx="158075" cy="158075"/>
          </a:xfrm>
          <a:prstGeom prst="rect">
            <a:avLst/>
          </a:prstGeom>
          <a:gradFill>
            <a:gsLst>
              <a:gs pos="0">
                <a:srgbClr val="66008F">
                  <a:alpha val="30000"/>
                </a:srgbClr>
              </a:gs>
              <a:gs pos="56000">
                <a:srgbClr val="BA0066">
                  <a:alpha val="20000"/>
                </a:srgbClr>
              </a:gs>
              <a:gs pos="100000">
                <a:srgbClr val="FF0000">
                  <a:alpha val="30000"/>
                </a:srgbClr>
              </a:gs>
            </a:gsLst>
            <a:lin ang="16200000" scaled="0"/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5763211" y="2562993"/>
            <a:ext cx="228600" cy="228600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1811" y="2294343"/>
                <a:ext cx="912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811" y="2294343"/>
                <a:ext cx="912045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329561" y="3235299"/>
                <a:ext cx="902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61" y="3235299"/>
                <a:ext cx="90217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657600" y="1981200"/>
                <a:ext cx="912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981200"/>
                <a:ext cx="912045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590800" y="1981200"/>
                <a:ext cx="912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981200"/>
                <a:ext cx="91204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84479" y="3465352"/>
                <a:ext cx="906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79" y="3465352"/>
                <a:ext cx="906723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47715" y="2071262"/>
                <a:ext cx="45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15" y="2071262"/>
                <a:ext cx="45845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328440" y="2148397"/>
                <a:ext cx="46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40" y="2148397"/>
                <a:ext cx="463781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536382" y="1676400"/>
                <a:ext cx="46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382" y="1676400"/>
                <a:ext cx="463781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345585" y="1701930"/>
                <a:ext cx="46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85" y="1701930"/>
                <a:ext cx="463781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413021" y="1992868"/>
                <a:ext cx="46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021" y="1992868"/>
                <a:ext cx="463781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1043" y="823364"/>
                <a:ext cx="1503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43" y="823364"/>
                <a:ext cx="1503232" cy="369332"/>
              </a:xfrm>
              <a:prstGeom prst="rect">
                <a:avLst/>
              </a:prstGeom>
              <a:blipFill rotWithShape="1">
                <a:blip r:embed="rId2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6548" y="5334000"/>
                <a:ext cx="5162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8" y="5334000"/>
                <a:ext cx="5162888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162800" y="3183760"/>
                <a:ext cx="1159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183760"/>
                <a:ext cx="1159227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54029" y="5703332"/>
                <a:ext cx="6308971" cy="724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29" y="5703332"/>
                <a:ext cx="6308971" cy="72475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Isosceles Triangle 121"/>
          <p:cNvSpPr/>
          <p:nvPr/>
        </p:nvSpPr>
        <p:spPr>
          <a:xfrm>
            <a:off x="5413021" y="3037800"/>
            <a:ext cx="206296" cy="177841"/>
          </a:xfrm>
          <a:prstGeom prst="triangle">
            <a:avLst/>
          </a:prstGeom>
          <a:gradFill>
            <a:gsLst>
              <a:gs pos="0">
                <a:srgbClr val="0070C0">
                  <a:alpha val="30000"/>
                </a:srgbClr>
              </a:gs>
              <a:gs pos="27000">
                <a:srgbClr val="00B0F0">
                  <a:alpha val="20000"/>
                </a:srgbClr>
              </a:gs>
              <a:gs pos="100000">
                <a:srgbClr val="00FFFF">
                  <a:alpha val="30000"/>
                </a:srgb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/>
              <p14:cNvContentPartPr/>
              <p14:nvPr/>
            </p14:nvContentPartPr>
            <p14:xfrm rot="17694412">
              <a:off x="4327743" y="5780885"/>
              <a:ext cx="802951" cy="6915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 rot="17694412">
                <a:off x="4309748" y="5763614"/>
                <a:ext cx="828864" cy="727901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5900141" y="2743202"/>
            <a:ext cx="149503" cy="232944"/>
          </a:xfrm>
          <a:prstGeom prst="straightConnector1">
            <a:avLst/>
          </a:prstGeom>
          <a:ln w="3810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04800" y="5752578"/>
                <a:ext cx="8499290" cy="98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Probability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sup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⋆</m:t>
                                  </m:r>
                                </m:e>
                              </m:d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⋆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⋆</m:t>
                                  </m:r>
                                </m:e>
                              </m:d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Probability</m:t>
                              </m:r>
                              <m: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density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⋆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⋆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52578"/>
                <a:ext cx="8499290" cy="98539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1254" y="4623148"/>
            <a:ext cx="242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Context implied throughout slide deck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7670" y="5334000"/>
            <a:ext cx="2855351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400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82" grpId="0" animBg="1"/>
      <p:bldP spid="84" grpId="0"/>
      <p:bldP spid="85" grpId="0" animBg="1"/>
      <p:bldP spid="9" grpId="0"/>
      <p:bldP spid="65" grpId="0"/>
      <p:bldP spid="66" grpId="0"/>
      <p:bldP spid="67" grpId="0"/>
      <p:bldP spid="68" grpId="0"/>
      <p:bldP spid="18" grpId="0"/>
      <p:bldP spid="70" grpId="0"/>
      <p:bldP spid="71" grpId="0"/>
      <p:bldP spid="73" grpId="0"/>
      <p:bldP spid="74" grpId="0"/>
      <p:bldP spid="19" grpId="0"/>
      <p:bldP spid="22" grpId="0"/>
      <p:bldP spid="21" grpId="0"/>
      <p:bldP spid="23" grpId="0"/>
      <p:bldP spid="17" grpId="0"/>
      <p:bldP spid="17" grpId="1"/>
      <p:bldP spid="20" grpId="0"/>
      <p:bldP spid="20" grpId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variance fitting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4800" y="735168"/>
            <a:ext cx="3587177" cy="2491761"/>
            <a:chOff x="304800" y="735168"/>
            <a:chExt cx="3587177" cy="2491761"/>
          </a:xfrm>
        </p:grpSpPr>
        <p:cxnSp>
          <p:nvCxnSpPr>
            <p:cNvPr id="82" name="Straight Connector 81"/>
            <p:cNvCxnSpPr/>
            <p:nvPr/>
          </p:nvCxnSpPr>
          <p:spPr>
            <a:xfrm flipH="1">
              <a:off x="993948" y="1311764"/>
              <a:ext cx="1232483" cy="13316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431083" y="1388667"/>
              <a:ext cx="1195694" cy="13842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1924885" y="1451335"/>
              <a:ext cx="1177122" cy="14673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442972" y="1568715"/>
              <a:ext cx="1156885" cy="14956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564907" y="1244439"/>
              <a:ext cx="1335545" cy="12694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/>
            <p:cNvSpPr/>
            <p:nvPr/>
          </p:nvSpPr>
          <p:spPr>
            <a:xfrm>
              <a:off x="304800" y="1189857"/>
              <a:ext cx="3587177" cy="1872549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 rot="437935">
              <a:off x="687629" y="1755206"/>
              <a:ext cx="2958383" cy="484514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4800" y="2361361"/>
              <a:ext cx="3018661" cy="865568"/>
              <a:chOff x="713876" y="3672951"/>
              <a:chExt cx="4941729" cy="1416986"/>
            </a:xfrm>
          </p:grpSpPr>
          <p:cxnSp>
            <p:nvCxnSpPr>
              <p:cNvPr id="108" name="Straight Arrow Connector 107"/>
              <p:cNvCxnSpPr>
                <a:stCxn id="105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287618" y="4720605"/>
                    <a:ext cx="3679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7618" y="4720605"/>
                    <a:ext cx="36798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24324" b="-405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0" name="Group 109"/>
            <p:cNvGrpSpPr/>
            <p:nvPr/>
          </p:nvGrpSpPr>
          <p:grpSpPr>
            <a:xfrm>
              <a:off x="304800" y="735168"/>
              <a:ext cx="1815696" cy="1626194"/>
              <a:chOff x="713876" y="1010771"/>
              <a:chExt cx="2972404" cy="2662180"/>
            </a:xfrm>
          </p:grpSpPr>
          <p:cxnSp>
            <p:nvCxnSpPr>
              <p:cNvPr id="111" name="Straight Arrow Connector 110"/>
              <p:cNvCxnSpPr>
                <a:stCxn id="105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992885" y="1010771"/>
                    <a:ext cx="693395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2885" y="1010771"/>
                    <a:ext cx="693395" cy="36933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24286" b="-729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4" name="Freeform 113"/>
            <p:cNvSpPr/>
            <p:nvPr/>
          </p:nvSpPr>
          <p:spPr>
            <a:xfrm rot="9997458" flipV="1">
              <a:off x="490925" y="1545600"/>
              <a:ext cx="911736" cy="59756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 rot="10080000" flipV="1">
              <a:off x="856342" y="1498662"/>
              <a:ext cx="1455124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10080000" flipV="1">
              <a:off x="1603404" y="1442874"/>
              <a:ext cx="1093538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797" rev="2130113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9780000" flipV="1">
              <a:off x="2235026" y="1352390"/>
              <a:ext cx="911736" cy="59756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063564" lon="18171125" rev="21184044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9900000" flipV="1">
              <a:off x="2715299" y="1495149"/>
              <a:ext cx="1093538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954056" y="2035601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106664" y="1844383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842767" y="211516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63108" y="1925094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613062" y="1871462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171624" y="1815116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730186" y="1815116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296098" y="1856763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1754889" y="1662936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2028931" y="1917012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2824665" y="1636434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5-Point Star 132"/>
            <p:cNvSpPr/>
            <p:nvPr/>
          </p:nvSpPr>
          <p:spPr>
            <a:xfrm>
              <a:off x="1686656" y="173674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5-Point Star 136"/>
            <p:cNvSpPr/>
            <p:nvPr/>
          </p:nvSpPr>
          <p:spPr>
            <a:xfrm>
              <a:off x="2229501" y="1677507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5-Point Star 137"/>
            <p:cNvSpPr/>
            <p:nvPr/>
          </p:nvSpPr>
          <p:spPr>
            <a:xfrm>
              <a:off x="2561979" y="195557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5-Point Star 138"/>
            <p:cNvSpPr/>
            <p:nvPr/>
          </p:nvSpPr>
          <p:spPr>
            <a:xfrm>
              <a:off x="3389192" y="1675248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446364" y="2054458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978328" y="2027860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662627" y="1906959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248996" y="1923885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/>
          </p:nvSpPr>
          <p:spPr>
            <a:xfrm>
              <a:off x="3175278" y="1965284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659723" y="2583764"/>
            <a:ext cx="2331451" cy="2457921"/>
            <a:chOff x="1479268" y="1954695"/>
            <a:chExt cx="2380433" cy="2509559"/>
          </a:xfrm>
        </p:grpSpPr>
        <p:cxnSp>
          <p:nvCxnSpPr>
            <p:cNvPr id="210" name="Straight Connector 209"/>
            <p:cNvCxnSpPr/>
            <p:nvPr/>
          </p:nvCxnSpPr>
          <p:spPr>
            <a:xfrm flipH="1">
              <a:off x="1842052" y="1954695"/>
              <a:ext cx="2017649" cy="21799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/>
          <p:cNvGrpSpPr/>
          <p:nvPr/>
        </p:nvGrpSpPr>
        <p:grpSpPr>
          <a:xfrm>
            <a:off x="4347462" y="2707069"/>
            <a:ext cx="2285619" cy="2540594"/>
            <a:chOff x="2181456" y="2080591"/>
            <a:chExt cx="2333638" cy="2593969"/>
          </a:xfrm>
        </p:grpSpPr>
        <p:cxnSp>
          <p:nvCxnSpPr>
            <p:cNvPr id="208" name="Straight Connector 207"/>
            <p:cNvCxnSpPr/>
            <p:nvPr/>
          </p:nvCxnSpPr>
          <p:spPr>
            <a:xfrm flipH="1">
              <a:off x="2557670" y="2080591"/>
              <a:ext cx="1957424" cy="22661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5147501" y="2807549"/>
            <a:ext cx="2247548" cy="2688417"/>
            <a:chOff x="2998304" y="2183182"/>
            <a:chExt cx="2294767" cy="2744898"/>
          </a:xfrm>
        </p:grpSpPr>
        <p:cxnSp>
          <p:nvCxnSpPr>
            <p:cNvPr id="206" name="Straight Connector 205"/>
            <p:cNvCxnSpPr/>
            <p:nvPr/>
          </p:nvCxnSpPr>
          <p:spPr>
            <a:xfrm flipH="1">
              <a:off x="3366052" y="2183182"/>
              <a:ext cx="1927019" cy="24020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5952120" y="2995753"/>
            <a:ext cx="2241172" cy="2730722"/>
            <a:chOff x="3819825" y="2375339"/>
            <a:chExt cx="2288257" cy="2788091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4214191" y="2375339"/>
              <a:ext cx="1893891" cy="24484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/>
          <p:cNvGrpSpPr/>
          <p:nvPr/>
        </p:nvGrpSpPr>
        <p:grpSpPr>
          <a:xfrm>
            <a:off x="2981648" y="2475817"/>
            <a:ext cx="2486860" cy="2361441"/>
            <a:chOff x="786948" y="1844480"/>
            <a:chExt cx="2539107" cy="2411052"/>
          </a:xfrm>
        </p:grpSpPr>
        <p:cxnSp>
          <p:nvCxnSpPr>
            <p:cNvPr id="202" name="Straight Connector 201"/>
            <p:cNvCxnSpPr/>
            <p:nvPr/>
          </p:nvCxnSpPr>
          <p:spPr>
            <a:xfrm flipH="1">
              <a:off x="1139687" y="1844480"/>
              <a:ext cx="2186368" cy="20781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Freeform 158"/>
          <p:cNvSpPr/>
          <p:nvPr/>
        </p:nvSpPr>
        <p:spPr>
          <a:xfrm>
            <a:off x="2910080" y="2388302"/>
            <a:ext cx="5751589" cy="3002398"/>
          </a:xfrm>
          <a:custGeom>
            <a:avLst/>
            <a:gdLst>
              <a:gd name="connsiteX0" fmla="*/ 2060620 w 3606085"/>
              <a:gd name="connsiteY0" fmla="*/ 1764405 h 1764405"/>
              <a:gd name="connsiteX1" fmla="*/ 3606085 w 3606085"/>
              <a:gd name="connsiteY1" fmla="*/ 734095 h 1764405"/>
              <a:gd name="connsiteX2" fmla="*/ 1339403 w 3606085"/>
              <a:gd name="connsiteY2" fmla="*/ 0 h 1764405"/>
              <a:gd name="connsiteX3" fmla="*/ 0 w 3606085"/>
              <a:gd name="connsiteY3" fmla="*/ 824247 h 1764405"/>
              <a:gd name="connsiteX4" fmla="*/ 2060620 w 3606085"/>
              <a:gd name="connsiteY4" fmla="*/ 1764405 h 1764405"/>
              <a:gd name="connsiteX0" fmla="*/ 2884868 w 3606085"/>
              <a:gd name="connsiteY0" fmla="*/ 1596980 h 1596980"/>
              <a:gd name="connsiteX1" fmla="*/ 3606085 w 3606085"/>
              <a:gd name="connsiteY1" fmla="*/ 734095 h 1596980"/>
              <a:gd name="connsiteX2" fmla="*/ 1339403 w 3606085"/>
              <a:gd name="connsiteY2" fmla="*/ 0 h 1596980"/>
              <a:gd name="connsiteX3" fmla="*/ 0 w 3606085"/>
              <a:gd name="connsiteY3" fmla="*/ 824247 h 1596980"/>
              <a:gd name="connsiteX4" fmla="*/ 2884868 w 3606085"/>
              <a:gd name="connsiteY4" fmla="*/ 1596980 h 1596980"/>
              <a:gd name="connsiteX0" fmla="*/ 3219718 w 3940935"/>
              <a:gd name="connsiteY0" fmla="*/ 1596980 h 1596980"/>
              <a:gd name="connsiteX1" fmla="*/ 3940935 w 3940935"/>
              <a:gd name="connsiteY1" fmla="*/ 734095 h 1596980"/>
              <a:gd name="connsiteX2" fmla="*/ 1674253 w 3940935"/>
              <a:gd name="connsiteY2" fmla="*/ 0 h 1596980"/>
              <a:gd name="connsiteX3" fmla="*/ 0 w 3940935"/>
              <a:gd name="connsiteY3" fmla="*/ 1584100 h 1596980"/>
              <a:gd name="connsiteX4" fmla="*/ 3219718 w 3940935"/>
              <a:gd name="connsiteY4" fmla="*/ 1596980 h 1596980"/>
              <a:gd name="connsiteX0" fmla="*/ 3219718 w 3940935"/>
              <a:gd name="connsiteY0" fmla="*/ 862885 h 862885"/>
              <a:gd name="connsiteX1" fmla="*/ 3940935 w 3940935"/>
              <a:gd name="connsiteY1" fmla="*/ 0 h 862885"/>
              <a:gd name="connsiteX2" fmla="*/ 837126 w 3940935"/>
              <a:gd name="connsiteY2" fmla="*/ 12880 h 862885"/>
              <a:gd name="connsiteX3" fmla="*/ 0 w 3940935"/>
              <a:gd name="connsiteY3" fmla="*/ 850005 h 862885"/>
              <a:gd name="connsiteX4" fmla="*/ 3219718 w 3940935"/>
              <a:gd name="connsiteY4" fmla="*/ 862885 h 862885"/>
              <a:gd name="connsiteX0" fmla="*/ 3219718 w 3219718"/>
              <a:gd name="connsiteY0" fmla="*/ 862885 h 862885"/>
              <a:gd name="connsiteX1" fmla="*/ 2807594 w 3219718"/>
              <a:gd name="connsiteY1" fmla="*/ 0 h 862885"/>
              <a:gd name="connsiteX2" fmla="*/ 837126 w 3219718"/>
              <a:gd name="connsiteY2" fmla="*/ 12880 h 862885"/>
              <a:gd name="connsiteX3" fmla="*/ 0 w 3219718"/>
              <a:gd name="connsiteY3" fmla="*/ 850005 h 862885"/>
              <a:gd name="connsiteX4" fmla="*/ 3219718 w 3219718"/>
              <a:gd name="connsiteY4" fmla="*/ 862885 h 862885"/>
              <a:gd name="connsiteX0" fmla="*/ 3387144 w 3387144"/>
              <a:gd name="connsiteY0" fmla="*/ 837128 h 850005"/>
              <a:gd name="connsiteX1" fmla="*/ 2807594 w 3387144"/>
              <a:gd name="connsiteY1" fmla="*/ 0 h 850005"/>
              <a:gd name="connsiteX2" fmla="*/ 837126 w 3387144"/>
              <a:gd name="connsiteY2" fmla="*/ 12880 h 850005"/>
              <a:gd name="connsiteX3" fmla="*/ 0 w 3387144"/>
              <a:gd name="connsiteY3" fmla="*/ 850005 h 850005"/>
              <a:gd name="connsiteX4" fmla="*/ 3387144 w 3387144"/>
              <a:gd name="connsiteY4" fmla="*/ 837128 h 850005"/>
              <a:gd name="connsiteX0" fmla="*/ 3387144 w 3387144"/>
              <a:gd name="connsiteY0" fmla="*/ 824248 h 837125"/>
              <a:gd name="connsiteX1" fmla="*/ 2884867 w 3387144"/>
              <a:gd name="connsiteY1" fmla="*/ 25756 h 837125"/>
              <a:gd name="connsiteX2" fmla="*/ 837126 w 3387144"/>
              <a:gd name="connsiteY2" fmla="*/ 0 h 837125"/>
              <a:gd name="connsiteX3" fmla="*/ 0 w 3387144"/>
              <a:gd name="connsiteY3" fmla="*/ 837125 h 837125"/>
              <a:gd name="connsiteX4" fmla="*/ 3387144 w 3387144"/>
              <a:gd name="connsiteY4" fmla="*/ 824248 h 83712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837125 h 965915"/>
              <a:gd name="connsiteX4" fmla="*/ 3477296 w 3477296"/>
              <a:gd name="connsiteY4" fmla="*/ 965915 h 96591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927278 h 965915"/>
              <a:gd name="connsiteX4" fmla="*/ 3477296 w 3477296"/>
              <a:gd name="connsiteY4" fmla="*/ 965915 h 965915"/>
              <a:gd name="connsiteX0" fmla="*/ 3477296 w 3477296"/>
              <a:gd name="connsiteY0" fmla="*/ 965916 h 965916"/>
              <a:gd name="connsiteX1" fmla="*/ 2846231 w 3477296"/>
              <a:gd name="connsiteY1" fmla="*/ 0 h 965916"/>
              <a:gd name="connsiteX2" fmla="*/ 837126 w 3477296"/>
              <a:gd name="connsiteY2" fmla="*/ 1 h 965916"/>
              <a:gd name="connsiteX3" fmla="*/ 0 w 3477296"/>
              <a:gd name="connsiteY3" fmla="*/ 927279 h 965916"/>
              <a:gd name="connsiteX4" fmla="*/ 3477296 w 3477296"/>
              <a:gd name="connsiteY4" fmla="*/ 965916 h 965916"/>
              <a:gd name="connsiteX0" fmla="*/ 3103809 w 3103809"/>
              <a:gd name="connsiteY0" fmla="*/ 850006 h 927279"/>
              <a:gd name="connsiteX1" fmla="*/ 2846231 w 3103809"/>
              <a:gd name="connsiteY1" fmla="*/ 0 h 927279"/>
              <a:gd name="connsiteX2" fmla="*/ 837126 w 3103809"/>
              <a:gd name="connsiteY2" fmla="*/ 1 h 927279"/>
              <a:gd name="connsiteX3" fmla="*/ 0 w 3103809"/>
              <a:gd name="connsiteY3" fmla="*/ 927279 h 927279"/>
              <a:gd name="connsiteX4" fmla="*/ 3103809 w 3103809"/>
              <a:gd name="connsiteY4" fmla="*/ 850006 h 927279"/>
              <a:gd name="connsiteX0" fmla="*/ 2768958 w 2846231"/>
              <a:gd name="connsiteY0" fmla="*/ 1146220 h 1146220"/>
              <a:gd name="connsiteX1" fmla="*/ 2846231 w 2846231"/>
              <a:gd name="connsiteY1" fmla="*/ 0 h 1146220"/>
              <a:gd name="connsiteX2" fmla="*/ 837126 w 2846231"/>
              <a:gd name="connsiteY2" fmla="*/ 1 h 1146220"/>
              <a:gd name="connsiteX3" fmla="*/ 0 w 2846231"/>
              <a:gd name="connsiteY3" fmla="*/ 927279 h 1146220"/>
              <a:gd name="connsiteX4" fmla="*/ 2768958 w 2846231"/>
              <a:gd name="connsiteY4" fmla="*/ 1146220 h 1146220"/>
              <a:gd name="connsiteX0" fmla="*/ 2807595 w 2884868"/>
              <a:gd name="connsiteY0" fmla="*/ 1146220 h 1146220"/>
              <a:gd name="connsiteX1" fmla="*/ 2884868 w 2884868"/>
              <a:gd name="connsiteY1" fmla="*/ 0 h 1146220"/>
              <a:gd name="connsiteX2" fmla="*/ 875763 w 2884868"/>
              <a:gd name="connsiteY2" fmla="*/ 1 h 1146220"/>
              <a:gd name="connsiteX3" fmla="*/ 0 w 2884868"/>
              <a:gd name="connsiteY3" fmla="*/ 875763 h 1146220"/>
              <a:gd name="connsiteX4" fmla="*/ 2807595 w 2884868"/>
              <a:gd name="connsiteY4" fmla="*/ 1146220 h 1146220"/>
              <a:gd name="connsiteX0" fmla="*/ 2807595 w 2884868"/>
              <a:gd name="connsiteY0" fmla="*/ 1236371 h 1236371"/>
              <a:gd name="connsiteX1" fmla="*/ 2884868 w 2884868"/>
              <a:gd name="connsiteY1" fmla="*/ 90151 h 1236371"/>
              <a:gd name="connsiteX2" fmla="*/ 875763 w 2884868"/>
              <a:gd name="connsiteY2" fmla="*/ 0 h 1236371"/>
              <a:gd name="connsiteX3" fmla="*/ 0 w 2884868"/>
              <a:gd name="connsiteY3" fmla="*/ 965914 h 1236371"/>
              <a:gd name="connsiteX4" fmla="*/ 2807595 w 2884868"/>
              <a:gd name="connsiteY4" fmla="*/ 1236371 h 1236371"/>
              <a:gd name="connsiteX0" fmla="*/ 2807595 w 3216436"/>
              <a:gd name="connsiteY0" fmla="*/ 1236371 h 1236371"/>
              <a:gd name="connsiteX1" fmla="*/ 3216436 w 3216436"/>
              <a:gd name="connsiteY1" fmla="*/ 112319 h 1236371"/>
              <a:gd name="connsiteX2" fmla="*/ 875763 w 3216436"/>
              <a:gd name="connsiteY2" fmla="*/ 0 h 1236371"/>
              <a:gd name="connsiteX3" fmla="*/ 0 w 3216436"/>
              <a:gd name="connsiteY3" fmla="*/ 965914 h 1236371"/>
              <a:gd name="connsiteX4" fmla="*/ 2807595 w 3216436"/>
              <a:gd name="connsiteY4" fmla="*/ 1236371 h 1236371"/>
              <a:gd name="connsiteX0" fmla="*/ 2807595 w 3594269"/>
              <a:gd name="connsiteY0" fmla="*/ 1236371 h 1236371"/>
              <a:gd name="connsiteX1" fmla="*/ 3594269 w 3594269"/>
              <a:gd name="connsiteY1" fmla="*/ 178822 h 1236371"/>
              <a:gd name="connsiteX2" fmla="*/ 875763 w 3594269"/>
              <a:gd name="connsiteY2" fmla="*/ 0 h 1236371"/>
              <a:gd name="connsiteX3" fmla="*/ 0 w 3594269"/>
              <a:gd name="connsiteY3" fmla="*/ 965914 h 1236371"/>
              <a:gd name="connsiteX4" fmla="*/ 2807595 w 3594269"/>
              <a:gd name="connsiteY4" fmla="*/ 1236371 h 1236371"/>
              <a:gd name="connsiteX0" fmla="*/ 2807595 w 3594269"/>
              <a:gd name="connsiteY0" fmla="*/ 1339821 h 1339821"/>
              <a:gd name="connsiteX1" fmla="*/ 3594269 w 3594269"/>
              <a:gd name="connsiteY1" fmla="*/ 282272 h 1339821"/>
              <a:gd name="connsiteX2" fmla="*/ 1114801 w 3594269"/>
              <a:gd name="connsiteY2" fmla="*/ 0 h 1339821"/>
              <a:gd name="connsiteX3" fmla="*/ 0 w 3594269"/>
              <a:gd name="connsiteY3" fmla="*/ 1069364 h 1339821"/>
              <a:gd name="connsiteX4" fmla="*/ 2807595 w 3594269"/>
              <a:gd name="connsiteY4" fmla="*/ 1339821 h 1339821"/>
              <a:gd name="connsiteX0" fmla="*/ 2583979 w 3594269"/>
              <a:gd name="connsiteY0" fmla="*/ 1524554 h 1524554"/>
              <a:gd name="connsiteX1" fmla="*/ 3594269 w 3594269"/>
              <a:gd name="connsiteY1" fmla="*/ 282272 h 1524554"/>
              <a:gd name="connsiteX2" fmla="*/ 1114801 w 3594269"/>
              <a:gd name="connsiteY2" fmla="*/ 0 h 1524554"/>
              <a:gd name="connsiteX3" fmla="*/ 0 w 3594269"/>
              <a:gd name="connsiteY3" fmla="*/ 1069364 h 1524554"/>
              <a:gd name="connsiteX4" fmla="*/ 2583979 w 3594269"/>
              <a:gd name="connsiteY4" fmla="*/ 1524554 h 1524554"/>
              <a:gd name="connsiteX0" fmla="*/ 2483738 w 3594269"/>
              <a:gd name="connsiteY0" fmla="*/ 1753623 h 1753623"/>
              <a:gd name="connsiteX1" fmla="*/ 3594269 w 3594269"/>
              <a:gd name="connsiteY1" fmla="*/ 282272 h 1753623"/>
              <a:gd name="connsiteX2" fmla="*/ 1114801 w 3594269"/>
              <a:gd name="connsiteY2" fmla="*/ 0 h 1753623"/>
              <a:gd name="connsiteX3" fmla="*/ 0 w 3594269"/>
              <a:gd name="connsiteY3" fmla="*/ 1069364 h 1753623"/>
              <a:gd name="connsiteX4" fmla="*/ 2483738 w 3594269"/>
              <a:gd name="connsiteY4" fmla="*/ 1753623 h 1753623"/>
              <a:gd name="connsiteX0" fmla="*/ 2483738 w 3416919"/>
              <a:gd name="connsiteY0" fmla="*/ 1753623 h 1753623"/>
              <a:gd name="connsiteX1" fmla="*/ 3416919 w 3416919"/>
              <a:gd name="connsiteY1" fmla="*/ 393111 h 1753623"/>
              <a:gd name="connsiteX2" fmla="*/ 1114801 w 3416919"/>
              <a:gd name="connsiteY2" fmla="*/ 0 h 1753623"/>
              <a:gd name="connsiteX3" fmla="*/ 0 w 3416919"/>
              <a:gd name="connsiteY3" fmla="*/ 1069364 h 1753623"/>
              <a:gd name="connsiteX4" fmla="*/ 2483738 w 3416919"/>
              <a:gd name="connsiteY4" fmla="*/ 1753623 h 1753623"/>
              <a:gd name="connsiteX0" fmla="*/ 2483738 w 3416919"/>
              <a:gd name="connsiteY0" fmla="*/ 1746234 h 1746234"/>
              <a:gd name="connsiteX1" fmla="*/ 3416919 w 3416919"/>
              <a:gd name="connsiteY1" fmla="*/ 385722 h 1746234"/>
              <a:gd name="connsiteX2" fmla="*/ 1276730 w 3416919"/>
              <a:gd name="connsiteY2" fmla="*/ 0 h 1746234"/>
              <a:gd name="connsiteX3" fmla="*/ 0 w 3416919"/>
              <a:gd name="connsiteY3" fmla="*/ 1061975 h 1746234"/>
              <a:gd name="connsiteX4" fmla="*/ 2483738 w 3416919"/>
              <a:gd name="connsiteY4" fmla="*/ 1746234 h 1746234"/>
              <a:gd name="connsiteX0" fmla="*/ 2352653 w 3416919"/>
              <a:gd name="connsiteY0" fmla="*/ 1709287 h 1709287"/>
              <a:gd name="connsiteX1" fmla="*/ 3416919 w 3416919"/>
              <a:gd name="connsiteY1" fmla="*/ 385722 h 1709287"/>
              <a:gd name="connsiteX2" fmla="*/ 1276730 w 3416919"/>
              <a:gd name="connsiteY2" fmla="*/ 0 h 1709287"/>
              <a:gd name="connsiteX3" fmla="*/ 0 w 3416919"/>
              <a:gd name="connsiteY3" fmla="*/ 1061975 h 1709287"/>
              <a:gd name="connsiteX4" fmla="*/ 2352653 w 3416919"/>
              <a:gd name="connsiteY4" fmla="*/ 1709287 h 17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19" h="1709287">
                <a:moveTo>
                  <a:pt x="2352653" y="1709287"/>
                </a:moveTo>
                <a:lnTo>
                  <a:pt x="3416919" y="385722"/>
                </a:lnTo>
                <a:lnTo>
                  <a:pt x="1276730" y="0"/>
                </a:lnTo>
                <a:lnTo>
                  <a:pt x="0" y="1061975"/>
                </a:lnTo>
                <a:lnTo>
                  <a:pt x="2352653" y="1709287"/>
                </a:lnTo>
                <a:close/>
              </a:path>
            </a:pathLst>
          </a:custGeom>
          <a:gradFill flip="none" rotWithShape="1">
            <a:gsLst>
              <a:gs pos="0">
                <a:srgbClr val="0087E6">
                  <a:alpha val="20000"/>
                </a:srgbClr>
              </a:gs>
              <a:gs pos="100000">
                <a:srgbClr val="005CBF">
                  <a:alpha val="20000"/>
                </a:srgbClr>
              </a:gs>
            </a:gsLst>
            <a:lin ang="13500000" scaled="1"/>
            <a:tileRect/>
          </a:gradFill>
          <a:ln w="38100">
            <a:gradFill flip="none" rotWithShape="1">
              <a:gsLst>
                <a:gs pos="4000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 rot="437935">
            <a:off x="3459131" y="3344575"/>
            <a:ext cx="4743397" cy="776858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2910080" y="4266655"/>
            <a:ext cx="4814289" cy="1477982"/>
            <a:chOff x="713876" y="3672951"/>
            <a:chExt cx="4915431" cy="1509035"/>
          </a:xfrm>
        </p:grpSpPr>
        <p:cxnSp>
          <p:nvCxnSpPr>
            <p:cNvPr id="200" name="Straight Arrow Connector 199"/>
            <p:cNvCxnSpPr>
              <a:stCxn id="159" idx="3"/>
            </p:cNvCxnSpPr>
            <p:nvPr/>
          </p:nvCxnSpPr>
          <p:spPr>
            <a:xfrm>
              <a:off x="713876" y="3672951"/>
              <a:ext cx="4600247" cy="13231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/>
          <p:cNvGrpSpPr/>
          <p:nvPr/>
        </p:nvGrpSpPr>
        <p:grpSpPr>
          <a:xfrm>
            <a:off x="2910080" y="1850367"/>
            <a:ext cx="2897991" cy="2416304"/>
            <a:chOff x="713876" y="1205883"/>
            <a:chExt cx="2958876" cy="2467068"/>
          </a:xfrm>
        </p:grpSpPr>
        <p:cxnSp>
          <p:nvCxnSpPr>
            <p:cNvPr id="198" name="Straight Arrow Connector 197"/>
            <p:cNvCxnSpPr>
              <a:stCxn id="159" idx="3"/>
            </p:cNvCxnSpPr>
            <p:nvPr/>
          </p:nvCxnSpPr>
          <p:spPr>
            <a:xfrm flipV="1">
              <a:off x="713876" y="1590261"/>
              <a:ext cx="2373882" cy="208269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/>
          <p:cNvSpPr txBox="1"/>
          <p:nvPr/>
        </p:nvSpPr>
        <p:spPr>
          <a:xfrm>
            <a:off x="6427836" y="1588177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2) Vertical offset </a:t>
            </a:r>
            <a:r>
              <a:rPr lang="en-US" i="1" dirty="0">
                <a:solidFill>
                  <a:srgbClr val="FFFF00"/>
                </a:solidFill>
              </a:rPr>
              <a:t>y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5" name="Freeform 224"/>
          <p:cNvSpPr/>
          <p:nvPr/>
        </p:nvSpPr>
        <p:spPr>
          <a:xfrm rot="437935">
            <a:off x="3476922" y="3276154"/>
            <a:ext cx="4472458" cy="774830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6183221"/>
              <a:gd name="connsiteY0" fmla="*/ 431716 h 448232"/>
              <a:gd name="connsiteX1" fmla="*/ 386367 w 6183221"/>
              <a:gd name="connsiteY1" fmla="*/ 418837 h 448232"/>
              <a:gd name="connsiteX2" fmla="*/ 1017431 w 6183221"/>
              <a:gd name="connsiteY2" fmla="*/ 161259 h 448232"/>
              <a:gd name="connsiteX3" fmla="*/ 1944710 w 6183221"/>
              <a:gd name="connsiteY3" fmla="*/ 19592 h 448232"/>
              <a:gd name="connsiteX4" fmla="*/ 6183221 w 6183221"/>
              <a:gd name="connsiteY4" fmla="*/ 8679 h 448232"/>
              <a:gd name="connsiteX0" fmla="*/ 0 w 6183221"/>
              <a:gd name="connsiteY0" fmla="*/ 442245 h 458761"/>
              <a:gd name="connsiteX1" fmla="*/ 386367 w 6183221"/>
              <a:gd name="connsiteY1" fmla="*/ 429366 h 458761"/>
              <a:gd name="connsiteX2" fmla="*/ 1017431 w 6183221"/>
              <a:gd name="connsiteY2" fmla="*/ 171788 h 458761"/>
              <a:gd name="connsiteX3" fmla="*/ 2423817 w 6183221"/>
              <a:gd name="connsiteY3" fmla="*/ 12099 h 458761"/>
              <a:gd name="connsiteX4" fmla="*/ 6183221 w 6183221"/>
              <a:gd name="connsiteY4" fmla="*/ 19208 h 458761"/>
              <a:gd name="connsiteX0" fmla="*/ 0 w 6183221"/>
              <a:gd name="connsiteY0" fmla="*/ 442245 h 445944"/>
              <a:gd name="connsiteX1" fmla="*/ 441178 w 6183221"/>
              <a:gd name="connsiteY1" fmla="*/ 374291 h 445944"/>
              <a:gd name="connsiteX2" fmla="*/ 1017431 w 6183221"/>
              <a:gd name="connsiteY2" fmla="*/ 171788 h 445944"/>
              <a:gd name="connsiteX3" fmla="*/ 2423817 w 6183221"/>
              <a:gd name="connsiteY3" fmla="*/ 12099 h 445944"/>
              <a:gd name="connsiteX4" fmla="*/ 6183221 w 6183221"/>
              <a:gd name="connsiteY4" fmla="*/ 19208 h 445944"/>
              <a:gd name="connsiteX0" fmla="*/ 0 w 6183221"/>
              <a:gd name="connsiteY0" fmla="*/ 440744 h 444665"/>
              <a:gd name="connsiteX1" fmla="*/ 441178 w 6183221"/>
              <a:gd name="connsiteY1" fmla="*/ 372790 h 444665"/>
              <a:gd name="connsiteX2" fmla="*/ 1118872 w 6183221"/>
              <a:gd name="connsiteY2" fmla="*/ 149990 h 444665"/>
              <a:gd name="connsiteX3" fmla="*/ 2423817 w 6183221"/>
              <a:gd name="connsiteY3" fmla="*/ 10598 h 444665"/>
              <a:gd name="connsiteX4" fmla="*/ 6183221 w 6183221"/>
              <a:gd name="connsiteY4" fmla="*/ 17707 h 4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221" h="444665">
                <a:moveTo>
                  <a:pt x="0" y="440744"/>
                </a:moveTo>
                <a:cubicBezTo>
                  <a:pt x="108397" y="456842"/>
                  <a:pt x="254699" y="421249"/>
                  <a:pt x="441178" y="372790"/>
                </a:cubicBezTo>
                <a:cubicBezTo>
                  <a:pt x="627657" y="324331"/>
                  <a:pt x="788432" y="210355"/>
                  <a:pt x="1118872" y="149990"/>
                </a:cubicBezTo>
                <a:cubicBezTo>
                  <a:pt x="1449312" y="89625"/>
                  <a:pt x="1579759" y="32645"/>
                  <a:pt x="2423817" y="10598"/>
                </a:cubicBezTo>
                <a:cubicBezTo>
                  <a:pt x="3267875" y="-11449"/>
                  <a:pt x="5981452" y="5901"/>
                  <a:pt x="6183221" y="17707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 rot="437935">
            <a:off x="3596275" y="3663916"/>
            <a:ext cx="4771450" cy="533756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2614412"/>
              <a:gd name="connsiteY0" fmla="*/ 426246 h 442319"/>
              <a:gd name="connsiteX1" fmla="*/ 386367 w 2614412"/>
              <a:gd name="connsiteY1" fmla="*/ 413367 h 442319"/>
              <a:gd name="connsiteX2" fmla="*/ 1358974 w 2614412"/>
              <a:gd name="connsiteY2" fmla="*/ 162737 h 442319"/>
              <a:gd name="connsiteX3" fmla="*/ 1944710 w 2614412"/>
              <a:gd name="connsiteY3" fmla="*/ 14122 h 442319"/>
              <a:gd name="connsiteX4" fmla="*/ 2614412 w 2614412"/>
              <a:gd name="connsiteY4" fmla="*/ 14122 h 442319"/>
              <a:gd name="connsiteX0" fmla="*/ 0 w 2614412"/>
              <a:gd name="connsiteY0" fmla="*/ 426246 h 449263"/>
              <a:gd name="connsiteX1" fmla="*/ 598325 w 2614412"/>
              <a:gd name="connsiteY1" fmla="*/ 425331 h 449263"/>
              <a:gd name="connsiteX2" fmla="*/ 1358974 w 2614412"/>
              <a:gd name="connsiteY2" fmla="*/ 162737 h 449263"/>
              <a:gd name="connsiteX3" fmla="*/ 1944710 w 2614412"/>
              <a:gd name="connsiteY3" fmla="*/ 14122 h 449263"/>
              <a:gd name="connsiteX4" fmla="*/ 2614412 w 2614412"/>
              <a:gd name="connsiteY4" fmla="*/ 14122 h 449263"/>
              <a:gd name="connsiteX0" fmla="*/ 0 w 2614412"/>
              <a:gd name="connsiteY0" fmla="*/ 417937 h 440954"/>
              <a:gd name="connsiteX1" fmla="*/ 598325 w 2614412"/>
              <a:gd name="connsiteY1" fmla="*/ 417022 h 440954"/>
              <a:gd name="connsiteX2" fmla="*/ 1358974 w 2614412"/>
              <a:gd name="connsiteY2" fmla="*/ 154428 h 440954"/>
              <a:gd name="connsiteX3" fmla="*/ 2207001 w 2614412"/>
              <a:gd name="connsiteY3" fmla="*/ 24871 h 440954"/>
              <a:gd name="connsiteX4" fmla="*/ 2614412 w 2614412"/>
              <a:gd name="connsiteY4" fmla="*/ 5813 h 440954"/>
              <a:gd name="connsiteX0" fmla="*/ 0 w 2207001"/>
              <a:gd name="connsiteY0" fmla="*/ 393066 h 416083"/>
              <a:gd name="connsiteX1" fmla="*/ 598325 w 2207001"/>
              <a:gd name="connsiteY1" fmla="*/ 392151 h 416083"/>
              <a:gd name="connsiteX2" fmla="*/ 1358974 w 2207001"/>
              <a:gd name="connsiteY2" fmla="*/ 129557 h 416083"/>
              <a:gd name="connsiteX3" fmla="*/ 2207001 w 2207001"/>
              <a:gd name="connsiteY3" fmla="*/ 0 h 416083"/>
              <a:gd name="connsiteX0" fmla="*/ 0 w 2416617"/>
              <a:gd name="connsiteY0" fmla="*/ 402920 h 425937"/>
              <a:gd name="connsiteX1" fmla="*/ 598325 w 2416617"/>
              <a:gd name="connsiteY1" fmla="*/ 402005 h 425937"/>
              <a:gd name="connsiteX2" fmla="*/ 1358974 w 2416617"/>
              <a:gd name="connsiteY2" fmla="*/ 139411 h 425937"/>
              <a:gd name="connsiteX3" fmla="*/ 2416617 w 2416617"/>
              <a:gd name="connsiteY3" fmla="*/ 0 h 425937"/>
              <a:gd name="connsiteX0" fmla="*/ 0 w 2416617"/>
              <a:gd name="connsiteY0" fmla="*/ 402920 h 422501"/>
              <a:gd name="connsiteX1" fmla="*/ 634903 w 2416617"/>
              <a:gd name="connsiteY1" fmla="*/ 396416 h 422501"/>
              <a:gd name="connsiteX2" fmla="*/ 1358974 w 2416617"/>
              <a:gd name="connsiteY2" fmla="*/ 139411 h 422501"/>
              <a:gd name="connsiteX3" fmla="*/ 2416617 w 2416617"/>
              <a:gd name="connsiteY3" fmla="*/ 0 h 422501"/>
              <a:gd name="connsiteX0" fmla="*/ 0 w 2416617"/>
              <a:gd name="connsiteY0" fmla="*/ 402920 h 420018"/>
              <a:gd name="connsiteX1" fmla="*/ 634903 w 2416617"/>
              <a:gd name="connsiteY1" fmla="*/ 396416 h 420018"/>
              <a:gd name="connsiteX2" fmla="*/ 1362899 w 2416617"/>
              <a:gd name="connsiteY2" fmla="*/ 175966 h 420018"/>
              <a:gd name="connsiteX3" fmla="*/ 2416617 w 2416617"/>
              <a:gd name="connsiteY3" fmla="*/ 0 h 420018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3871"/>
              <a:gd name="connsiteX1" fmla="*/ 634903 w 2277043"/>
              <a:gd name="connsiteY1" fmla="*/ 282200 h 303871"/>
              <a:gd name="connsiteX2" fmla="*/ 1323218 w 2277043"/>
              <a:gd name="connsiteY2" fmla="*/ 91035 h 303871"/>
              <a:gd name="connsiteX3" fmla="*/ 2277043 w 2277043"/>
              <a:gd name="connsiteY3" fmla="*/ 0 h 3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043" h="303871">
                <a:moveTo>
                  <a:pt x="0" y="288704"/>
                </a:moveTo>
                <a:cubicBezTo>
                  <a:pt x="108397" y="304802"/>
                  <a:pt x="414367" y="315145"/>
                  <a:pt x="634903" y="282200"/>
                </a:cubicBezTo>
                <a:cubicBezTo>
                  <a:pt x="855439" y="249255"/>
                  <a:pt x="1049528" y="138068"/>
                  <a:pt x="1323218" y="91035"/>
                </a:cubicBezTo>
                <a:cubicBezTo>
                  <a:pt x="1596908" y="44002"/>
                  <a:pt x="2045707" y="279"/>
                  <a:pt x="2277043" y="0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329683" y="900906"/>
            <a:ext cx="210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Example parameters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427836" y="1242536"/>
            <a:ext cx="246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1) Horizontal stretch </a:t>
            </a:r>
            <a:r>
              <a:rPr lang="en-US" i="1" dirty="0" smtClean="0">
                <a:solidFill>
                  <a:srgbClr val="00FFFF"/>
                </a:solidFill>
              </a:rPr>
              <a:t>x</a:t>
            </a:r>
            <a:r>
              <a:rPr lang="en-US" baseline="-25000" dirty="0" smtClean="0">
                <a:solidFill>
                  <a:srgbClr val="00FFFF"/>
                </a:solidFill>
              </a:rPr>
              <a:t>1/2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762796" y="3665617"/>
            <a:ext cx="4588185" cy="251025"/>
          </a:xfrm>
          <a:custGeom>
            <a:avLst/>
            <a:gdLst>
              <a:gd name="connsiteX0" fmla="*/ 0 w 4507264"/>
              <a:gd name="connsiteY0" fmla="*/ 240121 h 264494"/>
              <a:gd name="connsiteX1" fmla="*/ 299406 w 4507264"/>
              <a:gd name="connsiteY1" fmla="*/ 264397 h 264494"/>
              <a:gd name="connsiteX2" fmla="*/ 873940 w 4507264"/>
              <a:gd name="connsiteY2" fmla="*/ 232029 h 264494"/>
              <a:gd name="connsiteX3" fmla="*/ 1505119 w 4507264"/>
              <a:gd name="connsiteY3" fmla="*/ 134925 h 264494"/>
              <a:gd name="connsiteX4" fmla="*/ 2306231 w 4507264"/>
              <a:gd name="connsiteY4" fmla="*/ 21636 h 264494"/>
              <a:gd name="connsiteX5" fmla="*/ 3010238 w 4507264"/>
              <a:gd name="connsiteY5" fmla="*/ 5452 h 264494"/>
              <a:gd name="connsiteX6" fmla="*/ 3859901 w 4507264"/>
              <a:gd name="connsiteY6" fmla="*/ 5452 h 264494"/>
              <a:gd name="connsiteX7" fmla="*/ 4507264 w 4507264"/>
              <a:gd name="connsiteY7" fmla="*/ 70188 h 264494"/>
              <a:gd name="connsiteX0" fmla="*/ 0 w 4499172"/>
              <a:gd name="connsiteY0" fmla="*/ 247877 h 272250"/>
              <a:gd name="connsiteX1" fmla="*/ 299406 w 4499172"/>
              <a:gd name="connsiteY1" fmla="*/ 272153 h 272250"/>
              <a:gd name="connsiteX2" fmla="*/ 873940 w 4499172"/>
              <a:gd name="connsiteY2" fmla="*/ 239785 h 272250"/>
              <a:gd name="connsiteX3" fmla="*/ 1505119 w 4499172"/>
              <a:gd name="connsiteY3" fmla="*/ 142681 h 272250"/>
              <a:gd name="connsiteX4" fmla="*/ 2306231 w 4499172"/>
              <a:gd name="connsiteY4" fmla="*/ 29392 h 272250"/>
              <a:gd name="connsiteX5" fmla="*/ 3010238 w 4499172"/>
              <a:gd name="connsiteY5" fmla="*/ 13208 h 272250"/>
              <a:gd name="connsiteX6" fmla="*/ 3859901 w 4499172"/>
              <a:gd name="connsiteY6" fmla="*/ 13208 h 272250"/>
              <a:gd name="connsiteX7" fmla="*/ 4499172 w 4499172"/>
              <a:gd name="connsiteY7" fmla="*/ 183141 h 272250"/>
              <a:gd name="connsiteX0" fmla="*/ 0 w 4499172"/>
              <a:gd name="connsiteY0" fmla="*/ 242462 h 266835"/>
              <a:gd name="connsiteX1" fmla="*/ 299406 w 4499172"/>
              <a:gd name="connsiteY1" fmla="*/ 266738 h 266835"/>
              <a:gd name="connsiteX2" fmla="*/ 873940 w 4499172"/>
              <a:gd name="connsiteY2" fmla="*/ 234370 h 266835"/>
              <a:gd name="connsiteX3" fmla="*/ 1505119 w 4499172"/>
              <a:gd name="connsiteY3" fmla="*/ 137266 h 266835"/>
              <a:gd name="connsiteX4" fmla="*/ 2306231 w 4499172"/>
              <a:gd name="connsiteY4" fmla="*/ 23977 h 266835"/>
              <a:gd name="connsiteX5" fmla="*/ 3010238 w 4499172"/>
              <a:gd name="connsiteY5" fmla="*/ 7793 h 266835"/>
              <a:gd name="connsiteX6" fmla="*/ 3770889 w 4499172"/>
              <a:gd name="connsiteY6" fmla="*/ 121081 h 266835"/>
              <a:gd name="connsiteX7" fmla="*/ 4499172 w 4499172"/>
              <a:gd name="connsiteY7" fmla="*/ 177726 h 266835"/>
              <a:gd name="connsiteX0" fmla="*/ 0 w 4499172"/>
              <a:gd name="connsiteY0" fmla="*/ 218557 h 242930"/>
              <a:gd name="connsiteX1" fmla="*/ 299406 w 4499172"/>
              <a:gd name="connsiteY1" fmla="*/ 242833 h 242930"/>
              <a:gd name="connsiteX2" fmla="*/ 873940 w 4499172"/>
              <a:gd name="connsiteY2" fmla="*/ 210465 h 242930"/>
              <a:gd name="connsiteX3" fmla="*/ 1505119 w 4499172"/>
              <a:gd name="connsiteY3" fmla="*/ 113361 h 242930"/>
              <a:gd name="connsiteX4" fmla="*/ 2306231 w 4499172"/>
              <a:gd name="connsiteY4" fmla="*/ 72 h 242930"/>
              <a:gd name="connsiteX5" fmla="*/ 3770889 w 4499172"/>
              <a:gd name="connsiteY5" fmla="*/ 97176 h 242930"/>
              <a:gd name="connsiteX6" fmla="*/ 4499172 w 4499172"/>
              <a:gd name="connsiteY6" fmla="*/ 153821 h 242930"/>
              <a:gd name="connsiteX0" fmla="*/ 0 w 4499172"/>
              <a:gd name="connsiteY0" fmla="*/ 170086 h 194459"/>
              <a:gd name="connsiteX1" fmla="*/ 299406 w 4499172"/>
              <a:gd name="connsiteY1" fmla="*/ 194362 h 194459"/>
              <a:gd name="connsiteX2" fmla="*/ 873940 w 4499172"/>
              <a:gd name="connsiteY2" fmla="*/ 161994 h 194459"/>
              <a:gd name="connsiteX3" fmla="*/ 1505119 w 4499172"/>
              <a:gd name="connsiteY3" fmla="*/ 64890 h 194459"/>
              <a:gd name="connsiteX4" fmla="*/ 2306231 w 4499172"/>
              <a:gd name="connsiteY4" fmla="*/ 153 h 194459"/>
              <a:gd name="connsiteX5" fmla="*/ 3770889 w 4499172"/>
              <a:gd name="connsiteY5" fmla="*/ 48705 h 194459"/>
              <a:gd name="connsiteX6" fmla="*/ 4499172 w 4499172"/>
              <a:gd name="connsiteY6" fmla="*/ 105350 h 194459"/>
              <a:gd name="connsiteX0" fmla="*/ 0 w 4499172"/>
              <a:gd name="connsiteY0" fmla="*/ 124428 h 148801"/>
              <a:gd name="connsiteX1" fmla="*/ 299406 w 4499172"/>
              <a:gd name="connsiteY1" fmla="*/ 148704 h 148801"/>
              <a:gd name="connsiteX2" fmla="*/ 873940 w 4499172"/>
              <a:gd name="connsiteY2" fmla="*/ 116336 h 148801"/>
              <a:gd name="connsiteX3" fmla="*/ 1505119 w 4499172"/>
              <a:gd name="connsiteY3" fmla="*/ 19232 h 148801"/>
              <a:gd name="connsiteX4" fmla="*/ 3770889 w 4499172"/>
              <a:gd name="connsiteY4" fmla="*/ 3047 h 148801"/>
              <a:gd name="connsiteX5" fmla="*/ 4499172 w 4499172"/>
              <a:gd name="connsiteY5" fmla="*/ 59692 h 148801"/>
              <a:gd name="connsiteX0" fmla="*/ 0 w 4499172"/>
              <a:gd name="connsiteY0" fmla="*/ 132282 h 156655"/>
              <a:gd name="connsiteX1" fmla="*/ 299406 w 4499172"/>
              <a:gd name="connsiteY1" fmla="*/ 156558 h 156655"/>
              <a:gd name="connsiteX2" fmla="*/ 873940 w 4499172"/>
              <a:gd name="connsiteY2" fmla="*/ 124190 h 156655"/>
              <a:gd name="connsiteX3" fmla="*/ 1780248 w 4499172"/>
              <a:gd name="connsiteY3" fmla="*/ 10901 h 156655"/>
              <a:gd name="connsiteX4" fmla="*/ 3770889 w 4499172"/>
              <a:gd name="connsiteY4" fmla="*/ 10901 h 156655"/>
              <a:gd name="connsiteX5" fmla="*/ 4499172 w 4499172"/>
              <a:gd name="connsiteY5" fmla="*/ 67546 h 156655"/>
              <a:gd name="connsiteX0" fmla="*/ 0 w 4499172"/>
              <a:gd name="connsiteY0" fmla="*/ 143661 h 168034"/>
              <a:gd name="connsiteX1" fmla="*/ 299406 w 4499172"/>
              <a:gd name="connsiteY1" fmla="*/ 167937 h 168034"/>
              <a:gd name="connsiteX2" fmla="*/ 873940 w 4499172"/>
              <a:gd name="connsiteY2" fmla="*/ 135569 h 168034"/>
              <a:gd name="connsiteX3" fmla="*/ 1780248 w 4499172"/>
              <a:gd name="connsiteY3" fmla="*/ 22280 h 168034"/>
              <a:gd name="connsiteX4" fmla="*/ 3770889 w 4499172"/>
              <a:gd name="connsiteY4" fmla="*/ 22280 h 168034"/>
              <a:gd name="connsiteX5" fmla="*/ 4499172 w 4499172"/>
              <a:gd name="connsiteY5" fmla="*/ 78925 h 168034"/>
              <a:gd name="connsiteX0" fmla="*/ 0 w 4499172"/>
              <a:gd name="connsiteY0" fmla="*/ 187406 h 211779"/>
              <a:gd name="connsiteX1" fmla="*/ 299406 w 4499172"/>
              <a:gd name="connsiteY1" fmla="*/ 211682 h 211779"/>
              <a:gd name="connsiteX2" fmla="*/ 873940 w 4499172"/>
              <a:gd name="connsiteY2" fmla="*/ 179314 h 211779"/>
              <a:gd name="connsiteX3" fmla="*/ 1780248 w 4499172"/>
              <a:gd name="connsiteY3" fmla="*/ 66025 h 211779"/>
              <a:gd name="connsiteX4" fmla="*/ 3592864 w 4499172"/>
              <a:gd name="connsiteY4" fmla="*/ 1289 h 211779"/>
              <a:gd name="connsiteX5" fmla="*/ 4499172 w 4499172"/>
              <a:gd name="connsiteY5" fmla="*/ 122670 h 211779"/>
              <a:gd name="connsiteX0" fmla="*/ 0 w 4499172"/>
              <a:gd name="connsiteY0" fmla="*/ 227361 h 251734"/>
              <a:gd name="connsiteX1" fmla="*/ 299406 w 4499172"/>
              <a:gd name="connsiteY1" fmla="*/ 251637 h 251734"/>
              <a:gd name="connsiteX2" fmla="*/ 873940 w 4499172"/>
              <a:gd name="connsiteY2" fmla="*/ 219269 h 251734"/>
              <a:gd name="connsiteX3" fmla="*/ 1780248 w 4499172"/>
              <a:gd name="connsiteY3" fmla="*/ 105980 h 251734"/>
              <a:gd name="connsiteX4" fmla="*/ 3374379 w 4499172"/>
              <a:gd name="connsiteY4" fmla="*/ 784 h 251734"/>
              <a:gd name="connsiteX5" fmla="*/ 4499172 w 4499172"/>
              <a:gd name="connsiteY5" fmla="*/ 162625 h 251734"/>
              <a:gd name="connsiteX0" fmla="*/ 0 w 4588185"/>
              <a:gd name="connsiteY0" fmla="*/ 226652 h 251025"/>
              <a:gd name="connsiteX1" fmla="*/ 299406 w 4588185"/>
              <a:gd name="connsiteY1" fmla="*/ 250928 h 251025"/>
              <a:gd name="connsiteX2" fmla="*/ 873940 w 4588185"/>
              <a:gd name="connsiteY2" fmla="*/ 218560 h 251025"/>
              <a:gd name="connsiteX3" fmla="*/ 1780248 w 4588185"/>
              <a:gd name="connsiteY3" fmla="*/ 105271 h 251025"/>
              <a:gd name="connsiteX4" fmla="*/ 3374379 w 4588185"/>
              <a:gd name="connsiteY4" fmla="*/ 75 h 251025"/>
              <a:gd name="connsiteX5" fmla="*/ 4588185 w 4588185"/>
              <a:gd name="connsiteY5" fmla="*/ 121456 h 2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8185" h="251025">
                <a:moveTo>
                  <a:pt x="0" y="226652"/>
                </a:moveTo>
                <a:cubicBezTo>
                  <a:pt x="76874" y="239464"/>
                  <a:pt x="153749" y="252277"/>
                  <a:pt x="299406" y="250928"/>
                </a:cubicBezTo>
                <a:cubicBezTo>
                  <a:pt x="445063" y="249579"/>
                  <a:pt x="627133" y="242836"/>
                  <a:pt x="873940" y="218560"/>
                </a:cubicBezTo>
                <a:cubicBezTo>
                  <a:pt x="1120747" y="194284"/>
                  <a:pt x="1363508" y="141685"/>
                  <a:pt x="1780248" y="105271"/>
                </a:cubicBezTo>
                <a:cubicBezTo>
                  <a:pt x="2196988" y="68857"/>
                  <a:pt x="2906390" y="-2622"/>
                  <a:pt x="3374379" y="75"/>
                </a:cubicBezTo>
                <a:cubicBezTo>
                  <a:pt x="3842368" y="2772"/>
                  <a:pt x="4389255" y="94482"/>
                  <a:pt x="4588185" y="121456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60496" y="3381177"/>
            <a:ext cx="4507263" cy="414591"/>
          </a:xfrm>
          <a:custGeom>
            <a:avLst/>
            <a:gdLst>
              <a:gd name="connsiteX0" fmla="*/ 0 w 4507263"/>
              <a:gd name="connsiteY0" fmla="*/ 405896 h 414591"/>
              <a:gd name="connsiteX1" fmla="*/ 331773 w 4507263"/>
              <a:gd name="connsiteY1" fmla="*/ 389711 h 414591"/>
              <a:gd name="connsiteX2" fmla="*/ 768743 w 4507263"/>
              <a:gd name="connsiteY2" fmla="*/ 195503 h 414591"/>
              <a:gd name="connsiteX3" fmla="*/ 1246173 w 4507263"/>
              <a:gd name="connsiteY3" fmla="*/ 33662 h 414591"/>
              <a:gd name="connsiteX4" fmla="*/ 1950180 w 4507263"/>
              <a:gd name="connsiteY4" fmla="*/ 1294 h 414591"/>
              <a:gd name="connsiteX5" fmla="*/ 2824120 w 4507263"/>
              <a:gd name="connsiteY5" fmla="*/ 57938 h 414591"/>
              <a:gd name="connsiteX6" fmla="*/ 3633323 w 4507263"/>
              <a:gd name="connsiteY6" fmla="*/ 106490 h 414591"/>
              <a:gd name="connsiteX7" fmla="*/ 4507263 w 4507263"/>
              <a:gd name="connsiteY7" fmla="*/ 227871 h 4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3" h="414591">
                <a:moveTo>
                  <a:pt x="0" y="405896"/>
                </a:moveTo>
                <a:cubicBezTo>
                  <a:pt x="101824" y="415336"/>
                  <a:pt x="203649" y="424776"/>
                  <a:pt x="331773" y="389711"/>
                </a:cubicBezTo>
                <a:cubicBezTo>
                  <a:pt x="459897" y="354646"/>
                  <a:pt x="616343" y="254844"/>
                  <a:pt x="768743" y="195503"/>
                </a:cubicBezTo>
                <a:cubicBezTo>
                  <a:pt x="921143" y="136162"/>
                  <a:pt x="1049267" y="66030"/>
                  <a:pt x="1246173" y="33662"/>
                </a:cubicBezTo>
                <a:cubicBezTo>
                  <a:pt x="1443079" y="1294"/>
                  <a:pt x="1687189" y="-2752"/>
                  <a:pt x="1950180" y="1294"/>
                </a:cubicBezTo>
                <a:cubicBezTo>
                  <a:pt x="2213171" y="5340"/>
                  <a:pt x="2824120" y="57938"/>
                  <a:pt x="2824120" y="57938"/>
                </a:cubicBezTo>
                <a:cubicBezTo>
                  <a:pt x="3104644" y="75471"/>
                  <a:pt x="3352799" y="78168"/>
                  <a:pt x="3633323" y="106490"/>
                </a:cubicBezTo>
                <a:cubicBezTo>
                  <a:pt x="3913847" y="134812"/>
                  <a:pt x="4210555" y="181341"/>
                  <a:pt x="4507263" y="227871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604317" y="3792090"/>
            <a:ext cx="522377" cy="405229"/>
            <a:chOff x="3604317" y="3792090"/>
            <a:chExt cx="522377" cy="405229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3675442" y="3804796"/>
              <a:ext cx="396983" cy="37022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04317" y="4166027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988662" y="3792090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5-Point Star 178"/>
          <p:cNvSpPr/>
          <p:nvPr/>
        </p:nvSpPr>
        <p:spPr>
          <a:xfrm>
            <a:off x="3772643" y="3871924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900816" y="3105133"/>
            <a:ext cx="653855" cy="599334"/>
            <a:chOff x="4900816" y="3105133"/>
            <a:chExt cx="653855" cy="599334"/>
          </a:xfrm>
        </p:grpSpPr>
        <p:cxnSp>
          <p:nvCxnSpPr>
            <p:cNvPr id="213" name="Straight Connector 212"/>
            <p:cNvCxnSpPr/>
            <p:nvPr/>
          </p:nvCxnSpPr>
          <p:spPr>
            <a:xfrm flipV="1">
              <a:off x="4960064" y="3113419"/>
              <a:ext cx="539719" cy="57540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4900816" y="3673175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5416639" y="3105133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5-Point Star 189"/>
          <p:cNvSpPr/>
          <p:nvPr/>
        </p:nvSpPr>
        <p:spPr>
          <a:xfrm>
            <a:off x="5134633" y="3256255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824031" y="3070192"/>
            <a:ext cx="547653" cy="504847"/>
            <a:chOff x="5824031" y="3070192"/>
            <a:chExt cx="547653" cy="504847"/>
          </a:xfrm>
        </p:grpSpPr>
        <p:cxnSp>
          <p:nvCxnSpPr>
            <p:cNvPr id="216" name="Straight Connector 215"/>
            <p:cNvCxnSpPr/>
            <p:nvPr/>
          </p:nvCxnSpPr>
          <p:spPr>
            <a:xfrm flipV="1">
              <a:off x="5892304" y="3081312"/>
              <a:ext cx="418543" cy="47815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6233652" y="3070192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824031" y="3543747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5-Point Star 190"/>
          <p:cNvSpPr/>
          <p:nvPr/>
        </p:nvSpPr>
        <p:spPr>
          <a:xfrm>
            <a:off x="5996097" y="3170187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270822" y="3432235"/>
            <a:ext cx="681469" cy="705569"/>
            <a:chOff x="6270822" y="3432235"/>
            <a:chExt cx="681469" cy="705569"/>
          </a:xfrm>
        </p:grpSpPr>
        <p:cxnSp>
          <p:nvCxnSpPr>
            <p:cNvPr id="219" name="Straight Connector 218"/>
            <p:cNvCxnSpPr/>
            <p:nvPr/>
          </p:nvCxnSpPr>
          <p:spPr>
            <a:xfrm flipV="1">
              <a:off x="6329431" y="3439037"/>
              <a:ext cx="557561" cy="6869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270822" y="4106512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6814259" y="3432235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5-Point Star 191"/>
          <p:cNvSpPr/>
          <p:nvPr/>
        </p:nvSpPr>
        <p:spPr>
          <a:xfrm>
            <a:off x="6529184" y="3616041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654316" y="3019640"/>
            <a:ext cx="575903" cy="592570"/>
            <a:chOff x="7654316" y="3019640"/>
            <a:chExt cx="575903" cy="592570"/>
          </a:xfrm>
        </p:grpSpPr>
        <p:cxnSp>
          <p:nvCxnSpPr>
            <p:cNvPr id="222" name="Straight Connector 221"/>
            <p:cNvCxnSpPr/>
            <p:nvPr/>
          </p:nvCxnSpPr>
          <p:spPr>
            <a:xfrm flipV="1">
              <a:off x="7715446" y="3028671"/>
              <a:ext cx="456168" cy="57805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654316" y="3580918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8092187" y="3019640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5-Point Star 192"/>
          <p:cNvSpPr/>
          <p:nvPr/>
        </p:nvSpPr>
        <p:spPr>
          <a:xfrm>
            <a:off x="7855516" y="3166565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 rot="437935">
            <a:off x="3962400" y="3109303"/>
            <a:ext cx="4743397" cy="776858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 rot="437935">
            <a:off x="3980191" y="3040882"/>
            <a:ext cx="4472458" cy="774830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6183221"/>
              <a:gd name="connsiteY0" fmla="*/ 431716 h 448232"/>
              <a:gd name="connsiteX1" fmla="*/ 386367 w 6183221"/>
              <a:gd name="connsiteY1" fmla="*/ 418837 h 448232"/>
              <a:gd name="connsiteX2" fmla="*/ 1017431 w 6183221"/>
              <a:gd name="connsiteY2" fmla="*/ 161259 h 448232"/>
              <a:gd name="connsiteX3" fmla="*/ 1944710 w 6183221"/>
              <a:gd name="connsiteY3" fmla="*/ 19592 h 448232"/>
              <a:gd name="connsiteX4" fmla="*/ 6183221 w 6183221"/>
              <a:gd name="connsiteY4" fmla="*/ 8679 h 448232"/>
              <a:gd name="connsiteX0" fmla="*/ 0 w 6183221"/>
              <a:gd name="connsiteY0" fmla="*/ 442245 h 458761"/>
              <a:gd name="connsiteX1" fmla="*/ 386367 w 6183221"/>
              <a:gd name="connsiteY1" fmla="*/ 429366 h 458761"/>
              <a:gd name="connsiteX2" fmla="*/ 1017431 w 6183221"/>
              <a:gd name="connsiteY2" fmla="*/ 171788 h 458761"/>
              <a:gd name="connsiteX3" fmla="*/ 2423817 w 6183221"/>
              <a:gd name="connsiteY3" fmla="*/ 12099 h 458761"/>
              <a:gd name="connsiteX4" fmla="*/ 6183221 w 6183221"/>
              <a:gd name="connsiteY4" fmla="*/ 19208 h 458761"/>
              <a:gd name="connsiteX0" fmla="*/ 0 w 6183221"/>
              <a:gd name="connsiteY0" fmla="*/ 442245 h 445944"/>
              <a:gd name="connsiteX1" fmla="*/ 441178 w 6183221"/>
              <a:gd name="connsiteY1" fmla="*/ 374291 h 445944"/>
              <a:gd name="connsiteX2" fmla="*/ 1017431 w 6183221"/>
              <a:gd name="connsiteY2" fmla="*/ 171788 h 445944"/>
              <a:gd name="connsiteX3" fmla="*/ 2423817 w 6183221"/>
              <a:gd name="connsiteY3" fmla="*/ 12099 h 445944"/>
              <a:gd name="connsiteX4" fmla="*/ 6183221 w 6183221"/>
              <a:gd name="connsiteY4" fmla="*/ 19208 h 445944"/>
              <a:gd name="connsiteX0" fmla="*/ 0 w 6183221"/>
              <a:gd name="connsiteY0" fmla="*/ 440744 h 444665"/>
              <a:gd name="connsiteX1" fmla="*/ 441178 w 6183221"/>
              <a:gd name="connsiteY1" fmla="*/ 372790 h 444665"/>
              <a:gd name="connsiteX2" fmla="*/ 1118872 w 6183221"/>
              <a:gd name="connsiteY2" fmla="*/ 149990 h 444665"/>
              <a:gd name="connsiteX3" fmla="*/ 2423817 w 6183221"/>
              <a:gd name="connsiteY3" fmla="*/ 10598 h 444665"/>
              <a:gd name="connsiteX4" fmla="*/ 6183221 w 6183221"/>
              <a:gd name="connsiteY4" fmla="*/ 17707 h 4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221" h="444665">
                <a:moveTo>
                  <a:pt x="0" y="440744"/>
                </a:moveTo>
                <a:cubicBezTo>
                  <a:pt x="108397" y="456842"/>
                  <a:pt x="254699" y="421249"/>
                  <a:pt x="441178" y="372790"/>
                </a:cubicBezTo>
                <a:cubicBezTo>
                  <a:pt x="627657" y="324331"/>
                  <a:pt x="788432" y="210355"/>
                  <a:pt x="1118872" y="149990"/>
                </a:cubicBezTo>
                <a:cubicBezTo>
                  <a:pt x="1449312" y="89625"/>
                  <a:pt x="1579759" y="32645"/>
                  <a:pt x="2423817" y="10598"/>
                </a:cubicBezTo>
                <a:cubicBezTo>
                  <a:pt x="3267875" y="-11449"/>
                  <a:pt x="5981452" y="5901"/>
                  <a:pt x="6183221" y="17707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 rot="437935">
            <a:off x="4099544" y="3428644"/>
            <a:ext cx="4771450" cy="533756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2614412"/>
              <a:gd name="connsiteY0" fmla="*/ 426246 h 442319"/>
              <a:gd name="connsiteX1" fmla="*/ 386367 w 2614412"/>
              <a:gd name="connsiteY1" fmla="*/ 413367 h 442319"/>
              <a:gd name="connsiteX2" fmla="*/ 1358974 w 2614412"/>
              <a:gd name="connsiteY2" fmla="*/ 162737 h 442319"/>
              <a:gd name="connsiteX3" fmla="*/ 1944710 w 2614412"/>
              <a:gd name="connsiteY3" fmla="*/ 14122 h 442319"/>
              <a:gd name="connsiteX4" fmla="*/ 2614412 w 2614412"/>
              <a:gd name="connsiteY4" fmla="*/ 14122 h 442319"/>
              <a:gd name="connsiteX0" fmla="*/ 0 w 2614412"/>
              <a:gd name="connsiteY0" fmla="*/ 426246 h 449263"/>
              <a:gd name="connsiteX1" fmla="*/ 598325 w 2614412"/>
              <a:gd name="connsiteY1" fmla="*/ 425331 h 449263"/>
              <a:gd name="connsiteX2" fmla="*/ 1358974 w 2614412"/>
              <a:gd name="connsiteY2" fmla="*/ 162737 h 449263"/>
              <a:gd name="connsiteX3" fmla="*/ 1944710 w 2614412"/>
              <a:gd name="connsiteY3" fmla="*/ 14122 h 449263"/>
              <a:gd name="connsiteX4" fmla="*/ 2614412 w 2614412"/>
              <a:gd name="connsiteY4" fmla="*/ 14122 h 449263"/>
              <a:gd name="connsiteX0" fmla="*/ 0 w 2614412"/>
              <a:gd name="connsiteY0" fmla="*/ 417937 h 440954"/>
              <a:gd name="connsiteX1" fmla="*/ 598325 w 2614412"/>
              <a:gd name="connsiteY1" fmla="*/ 417022 h 440954"/>
              <a:gd name="connsiteX2" fmla="*/ 1358974 w 2614412"/>
              <a:gd name="connsiteY2" fmla="*/ 154428 h 440954"/>
              <a:gd name="connsiteX3" fmla="*/ 2207001 w 2614412"/>
              <a:gd name="connsiteY3" fmla="*/ 24871 h 440954"/>
              <a:gd name="connsiteX4" fmla="*/ 2614412 w 2614412"/>
              <a:gd name="connsiteY4" fmla="*/ 5813 h 440954"/>
              <a:gd name="connsiteX0" fmla="*/ 0 w 2207001"/>
              <a:gd name="connsiteY0" fmla="*/ 393066 h 416083"/>
              <a:gd name="connsiteX1" fmla="*/ 598325 w 2207001"/>
              <a:gd name="connsiteY1" fmla="*/ 392151 h 416083"/>
              <a:gd name="connsiteX2" fmla="*/ 1358974 w 2207001"/>
              <a:gd name="connsiteY2" fmla="*/ 129557 h 416083"/>
              <a:gd name="connsiteX3" fmla="*/ 2207001 w 2207001"/>
              <a:gd name="connsiteY3" fmla="*/ 0 h 416083"/>
              <a:gd name="connsiteX0" fmla="*/ 0 w 2416617"/>
              <a:gd name="connsiteY0" fmla="*/ 402920 h 425937"/>
              <a:gd name="connsiteX1" fmla="*/ 598325 w 2416617"/>
              <a:gd name="connsiteY1" fmla="*/ 402005 h 425937"/>
              <a:gd name="connsiteX2" fmla="*/ 1358974 w 2416617"/>
              <a:gd name="connsiteY2" fmla="*/ 139411 h 425937"/>
              <a:gd name="connsiteX3" fmla="*/ 2416617 w 2416617"/>
              <a:gd name="connsiteY3" fmla="*/ 0 h 425937"/>
              <a:gd name="connsiteX0" fmla="*/ 0 w 2416617"/>
              <a:gd name="connsiteY0" fmla="*/ 402920 h 422501"/>
              <a:gd name="connsiteX1" fmla="*/ 634903 w 2416617"/>
              <a:gd name="connsiteY1" fmla="*/ 396416 h 422501"/>
              <a:gd name="connsiteX2" fmla="*/ 1358974 w 2416617"/>
              <a:gd name="connsiteY2" fmla="*/ 139411 h 422501"/>
              <a:gd name="connsiteX3" fmla="*/ 2416617 w 2416617"/>
              <a:gd name="connsiteY3" fmla="*/ 0 h 422501"/>
              <a:gd name="connsiteX0" fmla="*/ 0 w 2416617"/>
              <a:gd name="connsiteY0" fmla="*/ 402920 h 420018"/>
              <a:gd name="connsiteX1" fmla="*/ 634903 w 2416617"/>
              <a:gd name="connsiteY1" fmla="*/ 396416 h 420018"/>
              <a:gd name="connsiteX2" fmla="*/ 1362899 w 2416617"/>
              <a:gd name="connsiteY2" fmla="*/ 175966 h 420018"/>
              <a:gd name="connsiteX3" fmla="*/ 2416617 w 2416617"/>
              <a:gd name="connsiteY3" fmla="*/ 0 h 420018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3871"/>
              <a:gd name="connsiteX1" fmla="*/ 634903 w 2277043"/>
              <a:gd name="connsiteY1" fmla="*/ 282200 h 303871"/>
              <a:gd name="connsiteX2" fmla="*/ 1323218 w 2277043"/>
              <a:gd name="connsiteY2" fmla="*/ 91035 h 303871"/>
              <a:gd name="connsiteX3" fmla="*/ 2277043 w 2277043"/>
              <a:gd name="connsiteY3" fmla="*/ 0 h 3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043" h="303871">
                <a:moveTo>
                  <a:pt x="0" y="288704"/>
                </a:moveTo>
                <a:cubicBezTo>
                  <a:pt x="108397" y="304802"/>
                  <a:pt x="414367" y="315145"/>
                  <a:pt x="634903" y="282200"/>
                </a:cubicBezTo>
                <a:cubicBezTo>
                  <a:pt x="855439" y="249255"/>
                  <a:pt x="1049528" y="138068"/>
                  <a:pt x="1323218" y="91035"/>
                </a:cubicBezTo>
                <a:cubicBezTo>
                  <a:pt x="1596908" y="44002"/>
                  <a:pt x="2045707" y="279"/>
                  <a:pt x="2277043" y="0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266065" y="3430345"/>
            <a:ext cx="4588185" cy="251025"/>
          </a:xfrm>
          <a:custGeom>
            <a:avLst/>
            <a:gdLst>
              <a:gd name="connsiteX0" fmla="*/ 0 w 4507264"/>
              <a:gd name="connsiteY0" fmla="*/ 240121 h 264494"/>
              <a:gd name="connsiteX1" fmla="*/ 299406 w 4507264"/>
              <a:gd name="connsiteY1" fmla="*/ 264397 h 264494"/>
              <a:gd name="connsiteX2" fmla="*/ 873940 w 4507264"/>
              <a:gd name="connsiteY2" fmla="*/ 232029 h 264494"/>
              <a:gd name="connsiteX3" fmla="*/ 1505119 w 4507264"/>
              <a:gd name="connsiteY3" fmla="*/ 134925 h 264494"/>
              <a:gd name="connsiteX4" fmla="*/ 2306231 w 4507264"/>
              <a:gd name="connsiteY4" fmla="*/ 21636 h 264494"/>
              <a:gd name="connsiteX5" fmla="*/ 3010238 w 4507264"/>
              <a:gd name="connsiteY5" fmla="*/ 5452 h 264494"/>
              <a:gd name="connsiteX6" fmla="*/ 3859901 w 4507264"/>
              <a:gd name="connsiteY6" fmla="*/ 5452 h 264494"/>
              <a:gd name="connsiteX7" fmla="*/ 4507264 w 4507264"/>
              <a:gd name="connsiteY7" fmla="*/ 70188 h 264494"/>
              <a:gd name="connsiteX0" fmla="*/ 0 w 4499172"/>
              <a:gd name="connsiteY0" fmla="*/ 247877 h 272250"/>
              <a:gd name="connsiteX1" fmla="*/ 299406 w 4499172"/>
              <a:gd name="connsiteY1" fmla="*/ 272153 h 272250"/>
              <a:gd name="connsiteX2" fmla="*/ 873940 w 4499172"/>
              <a:gd name="connsiteY2" fmla="*/ 239785 h 272250"/>
              <a:gd name="connsiteX3" fmla="*/ 1505119 w 4499172"/>
              <a:gd name="connsiteY3" fmla="*/ 142681 h 272250"/>
              <a:gd name="connsiteX4" fmla="*/ 2306231 w 4499172"/>
              <a:gd name="connsiteY4" fmla="*/ 29392 h 272250"/>
              <a:gd name="connsiteX5" fmla="*/ 3010238 w 4499172"/>
              <a:gd name="connsiteY5" fmla="*/ 13208 h 272250"/>
              <a:gd name="connsiteX6" fmla="*/ 3859901 w 4499172"/>
              <a:gd name="connsiteY6" fmla="*/ 13208 h 272250"/>
              <a:gd name="connsiteX7" fmla="*/ 4499172 w 4499172"/>
              <a:gd name="connsiteY7" fmla="*/ 183141 h 272250"/>
              <a:gd name="connsiteX0" fmla="*/ 0 w 4499172"/>
              <a:gd name="connsiteY0" fmla="*/ 242462 h 266835"/>
              <a:gd name="connsiteX1" fmla="*/ 299406 w 4499172"/>
              <a:gd name="connsiteY1" fmla="*/ 266738 h 266835"/>
              <a:gd name="connsiteX2" fmla="*/ 873940 w 4499172"/>
              <a:gd name="connsiteY2" fmla="*/ 234370 h 266835"/>
              <a:gd name="connsiteX3" fmla="*/ 1505119 w 4499172"/>
              <a:gd name="connsiteY3" fmla="*/ 137266 h 266835"/>
              <a:gd name="connsiteX4" fmla="*/ 2306231 w 4499172"/>
              <a:gd name="connsiteY4" fmla="*/ 23977 h 266835"/>
              <a:gd name="connsiteX5" fmla="*/ 3010238 w 4499172"/>
              <a:gd name="connsiteY5" fmla="*/ 7793 h 266835"/>
              <a:gd name="connsiteX6" fmla="*/ 3770889 w 4499172"/>
              <a:gd name="connsiteY6" fmla="*/ 121081 h 266835"/>
              <a:gd name="connsiteX7" fmla="*/ 4499172 w 4499172"/>
              <a:gd name="connsiteY7" fmla="*/ 177726 h 266835"/>
              <a:gd name="connsiteX0" fmla="*/ 0 w 4499172"/>
              <a:gd name="connsiteY0" fmla="*/ 218557 h 242930"/>
              <a:gd name="connsiteX1" fmla="*/ 299406 w 4499172"/>
              <a:gd name="connsiteY1" fmla="*/ 242833 h 242930"/>
              <a:gd name="connsiteX2" fmla="*/ 873940 w 4499172"/>
              <a:gd name="connsiteY2" fmla="*/ 210465 h 242930"/>
              <a:gd name="connsiteX3" fmla="*/ 1505119 w 4499172"/>
              <a:gd name="connsiteY3" fmla="*/ 113361 h 242930"/>
              <a:gd name="connsiteX4" fmla="*/ 2306231 w 4499172"/>
              <a:gd name="connsiteY4" fmla="*/ 72 h 242930"/>
              <a:gd name="connsiteX5" fmla="*/ 3770889 w 4499172"/>
              <a:gd name="connsiteY5" fmla="*/ 97176 h 242930"/>
              <a:gd name="connsiteX6" fmla="*/ 4499172 w 4499172"/>
              <a:gd name="connsiteY6" fmla="*/ 153821 h 242930"/>
              <a:gd name="connsiteX0" fmla="*/ 0 w 4499172"/>
              <a:gd name="connsiteY0" fmla="*/ 170086 h 194459"/>
              <a:gd name="connsiteX1" fmla="*/ 299406 w 4499172"/>
              <a:gd name="connsiteY1" fmla="*/ 194362 h 194459"/>
              <a:gd name="connsiteX2" fmla="*/ 873940 w 4499172"/>
              <a:gd name="connsiteY2" fmla="*/ 161994 h 194459"/>
              <a:gd name="connsiteX3" fmla="*/ 1505119 w 4499172"/>
              <a:gd name="connsiteY3" fmla="*/ 64890 h 194459"/>
              <a:gd name="connsiteX4" fmla="*/ 2306231 w 4499172"/>
              <a:gd name="connsiteY4" fmla="*/ 153 h 194459"/>
              <a:gd name="connsiteX5" fmla="*/ 3770889 w 4499172"/>
              <a:gd name="connsiteY5" fmla="*/ 48705 h 194459"/>
              <a:gd name="connsiteX6" fmla="*/ 4499172 w 4499172"/>
              <a:gd name="connsiteY6" fmla="*/ 105350 h 194459"/>
              <a:gd name="connsiteX0" fmla="*/ 0 w 4499172"/>
              <a:gd name="connsiteY0" fmla="*/ 124428 h 148801"/>
              <a:gd name="connsiteX1" fmla="*/ 299406 w 4499172"/>
              <a:gd name="connsiteY1" fmla="*/ 148704 h 148801"/>
              <a:gd name="connsiteX2" fmla="*/ 873940 w 4499172"/>
              <a:gd name="connsiteY2" fmla="*/ 116336 h 148801"/>
              <a:gd name="connsiteX3" fmla="*/ 1505119 w 4499172"/>
              <a:gd name="connsiteY3" fmla="*/ 19232 h 148801"/>
              <a:gd name="connsiteX4" fmla="*/ 3770889 w 4499172"/>
              <a:gd name="connsiteY4" fmla="*/ 3047 h 148801"/>
              <a:gd name="connsiteX5" fmla="*/ 4499172 w 4499172"/>
              <a:gd name="connsiteY5" fmla="*/ 59692 h 148801"/>
              <a:gd name="connsiteX0" fmla="*/ 0 w 4499172"/>
              <a:gd name="connsiteY0" fmla="*/ 132282 h 156655"/>
              <a:gd name="connsiteX1" fmla="*/ 299406 w 4499172"/>
              <a:gd name="connsiteY1" fmla="*/ 156558 h 156655"/>
              <a:gd name="connsiteX2" fmla="*/ 873940 w 4499172"/>
              <a:gd name="connsiteY2" fmla="*/ 124190 h 156655"/>
              <a:gd name="connsiteX3" fmla="*/ 1780248 w 4499172"/>
              <a:gd name="connsiteY3" fmla="*/ 10901 h 156655"/>
              <a:gd name="connsiteX4" fmla="*/ 3770889 w 4499172"/>
              <a:gd name="connsiteY4" fmla="*/ 10901 h 156655"/>
              <a:gd name="connsiteX5" fmla="*/ 4499172 w 4499172"/>
              <a:gd name="connsiteY5" fmla="*/ 67546 h 156655"/>
              <a:gd name="connsiteX0" fmla="*/ 0 w 4499172"/>
              <a:gd name="connsiteY0" fmla="*/ 143661 h 168034"/>
              <a:gd name="connsiteX1" fmla="*/ 299406 w 4499172"/>
              <a:gd name="connsiteY1" fmla="*/ 167937 h 168034"/>
              <a:gd name="connsiteX2" fmla="*/ 873940 w 4499172"/>
              <a:gd name="connsiteY2" fmla="*/ 135569 h 168034"/>
              <a:gd name="connsiteX3" fmla="*/ 1780248 w 4499172"/>
              <a:gd name="connsiteY3" fmla="*/ 22280 h 168034"/>
              <a:gd name="connsiteX4" fmla="*/ 3770889 w 4499172"/>
              <a:gd name="connsiteY4" fmla="*/ 22280 h 168034"/>
              <a:gd name="connsiteX5" fmla="*/ 4499172 w 4499172"/>
              <a:gd name="connsiteY5" fmla="*/ 78925 h 168034"/>
              <a:gd name="connsiteX0" fmla="*/ 0 w 4499172"/>
              <a:gd name="connsiteY0" fmla="*/ 187406 h 211779"/>
              <a:gd name="connsiteX1" fmla="*/ 299406 w 4499172"/>
              <a:gd name="connsiteY1" fmla="*/ 211682 h 211779"/>
              <a:gd name="connsiteX2" fmla="*/ 873940 w 4499172"/>
              <a:gd name="connsiteY2" fmla="*/ 179314 h 211779"/>
              <a:gd name="connsiteX3" fmla="*/ 1780248 w 4499172"/>
              <a:gd name="connsiteY3" fmla="*/ 66025 h 211779"/>
              <a:gd name="connsiteX4" fmla="*/ 3592864 w 4499172"/>
              <a:gd name="connsiteY4" fmla="*/ 1289 h 211779"/>
              <a:gd name="connsiteX5" fmla="*/ 4499172 w 4499172"/>
              <a:gd name="connsiteY5" fmla="*/ 122670 h 211779"/>
              <a:gd name="connsiteX0" fmla="*/ 0 w 4499172"/>
              <a:gd name="connsiteY0" fmla="*/ 227361 h 251734"/>
              <a:gd name="connsiteX1" fmla="*/ 299406 w 4499172"/>
              <a:gd name="connsiteY1" fmla="*/ 251637 h 251734"/>
              <a:gd name="connsiteX2" fmla="*/ 873940 w 4499172"/>
              <a:gd name="connsiteY2" fmla="*/ 219269 h 251734"/>
              <a:gd name="connsiteX3" fmla="*/ 1780248 w 4499172"/>
              <a:gd name="connsiteY3" fmla="*/ 105980 h 251734"/>
              <a:gd name="connsiteX4" fmla="*/ 3374379 w 4499172"/>
              <a:gd name="connsiteY4" fmla="*/ 784 h 251734"/>
              <a:gd name="connsiteX5" fmla="*/ 4499172 w 4499172"/>
              <a:gd name="connsiteY5" fmla="*/ 162625 h 251734"/>
              <a:gd name="connsiteX0" fmla="*/ 0 w 4588185"/>
              <a:gd name="connsiteY0" fmla="*/ 226652 h 251025"/>
              <a:gd name="connsiteX1" fmla="*/ 299406 w 4588185"/>
              <a:gd name="connsiteY1" fmla="*/ 250928 h 251025"/>
              <a:gd name="connsiteX2" fmla="*/ 873940 w 4588185"/>
              <a:gd name="connsiteY2" fmla="*/ 218560 h 251025"/>
              <a:gd name="connsiteX3" fmla="*/ 1780248 w 4588185"/>
              <a:gd name="connsiteY3" fmla="*/ 105271 h 251025"/>
              <a:gd name="connsiteX4" fmla="*/ 3374379 w 4588185"/>
              <a:gd name="connsiteY4" fmla="*/ 75 h 251025"/>
              <a:gd name="connsiteX5" fmla="*/ 4588185 w 4588185"/>
              <a:gd name="connsiteY5" fmla="*/ 121456 h 2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8185" h="251025">
                <a:moveTo>
                  <a:pt x="0" y="226652"/>
                </a:moveTo>
                <a:cubicBezTo>
                  <a:pt x="76874" y="239464"/>
                  <a:pt x="153749" y="252277"/>
                  <a:pt x="299406" y="250928"/>
                </a:cubicBezTo>
                <a:cubicBezTo>
                  <a:pt x="445063" y="249579"/>
                  <a:pt x="627133" y="242836"/>
                  <a:pt x="873940" y="218560"/>
                </a:cubicBezTo>
                <a:cubicBezTo>
                  <a:pt x="1120747" y="194284"/>
                  <a:pt x="1363508" y="141685"/>
                  <a:pt x="1780248" y="105271"/>
                </a:cubicBezTo>
                <a:cubicBezTo>
                  <a:pt x="2196988" y="68857"/>
                  <a:pt x="2906390" y="-2622"/>
                  <a:pt x="3374379" y="75"/>
                </a:cubicBezTo>
                <a:cubicBezTo>
                  <a:pt x="3842368" y="2772"/>
                  <a:pt x="4389255" y="94482"/>
                  <a:pt x="4588185" y="121456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063765" y="3145905"/>
            <a:ext cx="4507263" cy="414591"/>
          </a:xfrm>
          <a:custGeom>
            <a:avLst/>
            <a:gdLst>
              <a:gd name="connsiteX0" fmla="*/ 0 w 4507263"/>
              <a:gd name="connsiteY0" fmla="*/ 405896 h 414591"/>
              <a:gd name="connsiteX1" fmla="*/ 331773 w 4507263"/>
              <a:gd name="connsiteY1" fmla="*/ 389711 h 414591"/>
              <a:gd name="connsiteX2" fmla="*/ 768743 w 4507263"/>
              <a:gd name="connsiteY2" fmla="*/ 195503 h 414591"/>
              <a:gd name="connsiteX3" fmla="*/ 1246173 w 4507263"/>
              <a:gd name="connsiteY3" fmla="*/ 33662 h 414591"/>
              <a:gd name="connsiteX4" fmla="*/ 1950180 w 4507263"/>
              <a:gd name="connsiteY4" fmla="*/ 1294 h 414591"/>
              <a:gd name="connsiteX5" fmla="*/ 2824120 w 4507263"/>
              <a:gd name="connsiteY5" fmla="*/ 57938 h 414591"/>
              <a:gd name="connsiteX6" fmla="*/ 3633323 w 4507263"/>
              <a:gd name="connsiteY6" fmla="*/ 106490 h 414591"/>
              <a:gd name="connsiteX7" fmla="*/ 4507263 w 4507263"/>
              <a:gd name="connsiteY7" fmla="*/ 227871 h 4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3" h="414591">
                <a:moveTo>
                  <a:pt x="0" y="405896"/>
                </a:moveTo>
                <a:cubicBezTo>
                  <a:pt x="101824" y="415336"/>
                  <a:pt x="203649" y="424776"/>
                  <a:pt x="331773" y="389711"/>
                </a:cubicBezTo>
                <a:cubicBezTo>
                  <a:pt x="459897" y="354646"/>
                  <a:pt x="616343" y="254844"/>
                  <a:pt x="768743" y="195503"/>
                </a:cubicBezTo>
                <a:cubicBezTo>
                  <a:pt x="921143" y="136162"/>
                  <a:pt x="1049267" y="66030"/>
                  <a:pt x="1246173" y="33662"/>
                </a:cubicBezTo>
                <a:cubicBezTo>
                  <a:pt x="1443079" y="1294"/>
                  <a:pt x="1687189" y="-2752"/>
                  <a:pt x="1950180" y="1294"/>
                </a:cubicBezTo>
                <a:cubicBezTo>
                  <a:pt x="2213171" y="5340"/>
                  <a:pt x="2824120" y="57938"/>
                  <a:pt x="2824120" y="57938"/>
                </a:cubicBezTo>
                <a:cubicBezTo>
                  <a:pt x="3104644" y="75471"/>
                  <a:pt x="3352799" y="78168"/>
                  <a:pt x="3633323" y="106490"/>
                </a:cubicBezTo>
                <a:cubicBezTo>
                  <a:pt x="3913847" y="134812"/>
                  <a:pt x="4210555" y="181341"/>
                  <a:pt x="4507263" y="227871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 rot="437935">
            <a:off x="3352800" y="3642703"/>
            <a:ext cx="4743397" cy="776858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 rot="437935">
            <a:off x="3370591" y="3574282"/>
            <a:ext cx="4472458" cy="774830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6183221"/>
              <a:gd name="connsiteY0" fmla="*/ 431716 h 448232"/>
              <a:gd name="connsiteX1" fmla="*/ 386367 w 6183221"/>
              <a:gd name="connsiteY1" fmla="*/ 418837 h 448232"/>
              <a:gd name="connsiteX2" fmla="*/ 1017431 w 6183221"/>
              <a:gd name="connsiteY2" fmla="*/ 161259 h 448232"/>
              <a:gd name="connsiteX3" fmla="*/ 1944710 w 6183221"/>
              <a:gd name="connsiteY3" fmla="*/ 19592 h 448232"/>
              <a:gd name="connsiteX4" fmla="*/ 6183221 w 6183221"/>
              <a:gd name="connsiteY4" fmla="*/ 8679 h 448232"/>
              <a:gd name="connsiteX0" fmla="*/ 0 w 6183221"/>
              <a:gd name="connsiteY0" fmla="*/ 442245 h 458761"/>
              <a:gd name="connsiteX1" fmla="*/ 386367 w 6183221"/>
              <a:gd name="connsiteY1" fmla="*/ 429366 h 458761"/>
              <a:gd name="connsiteX2" fmla="*/ 1017431 w 6183221"/>
              <a:gd name="connsiteY2" fmla="*/ 171788 h 458761"/>
              <a:gd name="connsiteX3" fmla="*/ 2423817 w 6183221"/>
              <a:gd name="connsiteY3" fmla="*/ 12099 h 458761"/>
              <a:gd name="connsiteX4" fmla="*/ 6183221 w 6183221"/>
              <a:gd name="connsiteY4" fmla="*/ 19208 h 458761"/>
              <a:gd name="connsiteX0" fmla="*/ 0 w 6183221"/>
              <a:gd name="connsiteY0" fmla="*/ 442245 h 445944"/>
              <a:gd name="connsiteX1" fmla="*/ 441178 w 6183221"/>
              <a:gd name="connsiteY1" fmla="*/ 374291 h 445944"/>
              <a:gd name="connsiteX2" fmla="*/ 1017431 w 6183221"/>
              <a:gd name="connsiteY2" fmla="*/ 171788 h 445944"/>
              <a:gd name="connsiteX3" fmla="*/ 2423817 w 6183221"/>
              <a:gd name="connsiteY3" fmla="*/ 12099 h 445944"/>
              <a:gd name="connsiteX4" fmla="*/ 6183221 w 6183221"/>
              <a:gd name="connsiteY4" fmla="*/ 19208 h 445944"/>
              <a:gd name="connsiteX0" fmla="*/ 0 w 6183221"/>
              <a:gd name="connsiteY0" fmla="*/ 440744 h 444665"/>
              <a:gd name="connsiteX1" fmla="*/ 441178 w 6183221"/>
              <a:gd name="connsiteY1" fmla="*/ 372790 h 444665"/>
              <a:gd name="connsiteX2" fmla="*/ 1118872 w 6183221"/>
              <a:gd name="connsiteY2" fmla="*/ 149990 h 444665"/>
              <a:gd name="connsiteX3" fmla="*/ 2423817 w 6183221"/>
              <a:gd name="connsiteY3" fmla="*/ 10598 h 444665"/>
              <a:gd name="connsiteX4" fmla="*/ 6183221 w 6183221"/>
              <a:gd name="connsiteY4" fmla="*/ 17707 h 4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221" h="444665">
                <a:moveTo>
                  <a:pt x="0" y="440744"/>
                </a:moveTo>
                <a:cubicBezTo>
                  <a:pt x="108397" y="456842"/>
                  <a:pt x="254699" y="421249"/>
                  <a:pt x="441178" y="372790"/>
                </a:cubicBezTo>
                <a:cubicBezTo>
                  <a:pt x="627657" y="324331"/>
                  <a:pt x="788432" y="210355"/>
                  <a:pt x="1118872" y="149990"/>
                </a:cubicBezTo>
                <a:cubicBezTo>
                  <a:pt x="1449312" y="89625"/>
                  <a:pt x="1579759" y="32645"/>
                  <a:pt x="2423817" y="10598"/>
                </a:cubicBezTo>
                <a:cubicBezTo>
                  <a:pt x="3267875" y="-11449"/>
                  <a:pt x="5981452" y="5901"/>
                  <a:pt x="6183221" y="17707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 rot="437935">
            <a:off x="3489944" y="3962044"/>
            <a:ext cx="4771450" cy="533756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2614412"/>
              <a:gd name="connsiteY0" fmla="*/ 426246 h 442319"/>
              <a:gd name="connsiteX1" fmla="*/ 386367 w 2614412"/>
              <a:gd name="connsiteY1" fmla="*/ 413367 h 442319"/>
              <a:gd name="connsiteX2" fmla="*/ 1358974 w 2614412"/>
              <a:gd name="connsiteY2" fmla="*/ 162737 h 442319"/>
              <a:gd name="connsiteX3" fmla="*/ 1944710 w 2614412"/>
              <a:gd name="connsiteY3" fmla="*/ 14122 h 442319"/>
              <a:gd name="connsiteX4" fmla="*/ 2614412 w 2614412"/>
              <a:gd name="connsiteY4" fmla="*/ 14122 h 442319"/>
              <a:gd name="connsiteX0" fmla="*/ 0 w 2614412"/>
              <a:gd name="connsiteY0" fmla="*/ 426246 h 449263"/>
              <a:gd name="connsiteX1" fmla="*/ 598325 w 2614412"/>
              <a:gd name="connsiteY1" fmla="*/ 425331 h 449263"/>
              <a:gd name="connsiteX2" fmla="*/ 1358974 w 2614412"/>
              <a:gd name="connsiteY2" fmla="*/ 162737 h 449263"/>
              <a:gd name="connsiteX3" fmla="*/ 1944710 w 2614412"/>
              <a:gd name="connsiteY3" fmla="*/ 14122 h 449263"/>
              <a:gd name="connsiteX4" fmla="*/ 2614412 w 2614412"/>
              <a:gd name="connsiteY4" fmla="*/ 14122 h 449263"/>
              <a:gd name="connsiteX0" fmla="*/ 0 w 2614412"/>
              <a:gd name="connsiteY0" fmla="*/ 417937 h 440954"/>
              <a:gd name="connsiteX1" fmla="*/ 598325 w 2614412"/>
              <a:gd name="connsiteY1" fmla="*/ 417022 h 440954"/>
              <a:gd name="connsiteX2" fmla="*/ 1358974 w 2614412"/>
              <a:gd name="connsiteY2" fmla="*/ 154428 h 440954"/>
              <a:gd name="connsiteX3" fmla="*/ 2207001 w 2614412"/>
              <a:gd name="connsiteY3" fmla="*/ 24871 h 440954"/>
              <a:gd name="connsiteX4" fmla="*/ 2614412 w 2614412"/>
              <a:gd name="connsiteY4" fmla="*/ 5813 h 440954"/>
              <a:gd name="connsiteX0" fmla="*/ 0 w 2207001"/>
              <a:gd name="connsiteY0" fmla="*/ 393066 h 416083"/>
              <a:gd name="connsiteX1" fmla="*/ 598325 w 2207001"/>
              <a:gd name="connsiteY1" fmla="*/ 392151 h 416083"/>
              <a:gd name="connsiteX2" fmla="*/ 1358974 w 2207001"/>
              <a:gd name="connsiteY2" fmla="*/ 129557 h 416083"/>
              <a:gd name="connsiteX3" fmla="*/ 2207001 w 2207001"/>
              <a:gd name="connsiteY3" fmla="*/ 0 h 416083"/>
              <a:gd name="connsiteX0" fmla="*/ 0 w 2416617"/>
              <a:gd name="connsiteY0" fmla="*/ 402920 h 425937"/>
              <a:gd name="connsiteX1" fmla="*/ 598325 w 2416617"/>
              <a:gd name="connsiteY1" fmla="*/ 402005 h 425937"/>
              <a:gd name="connsiteX2" fmla="*/ 1358974 w 2416617"/>
              <a:gd name="connsiteY2" fmla="*/ 139411 h 425937"/>
              <a:gd name="connsiteX3" fmla="*/ 2416617 w 2416617"/>
              <a:gd name="connsiteY3" fmla="*/ 0 h 425937"/>
              <a:gd name="connsiteX0" fmla="*/ 0 w 2416617"/>
              <a:gd name="connsiteY0" fmla="*/ 402920 h 422501"/>
              <a:gd name="connsiteX1" fmla="*/ 634903 w 2416617"/>
              <a:gd name="connsiteY1" fmla="*/ 396416 h 422501"/>
              <a:gd name="connsiteX2" fmla="*/ 1358974 w 2416617"/>
              <a:gd name="connsiteY2" fmla="*/ 139411 h 422501"/>
              <a:gd name="connsiteX3" fmla="*/ 2416617 w 2416617"/>
              <a:gd name="connsiteY3" fmla="*/ 0 h 422501"/>
              <a:gd name="connsiteX0" fmla="*/ 0 w 2416617"/>
              <a:gd name="connsiteY0" fmla="*/ 402920 h 420018"/>
              <a:gd name="connsiteX1" fmla="*/ 634903 w 2416617"/>
              <a:gd name="connsiteY1" fmla="*/ 396416 h 420018"/>
              <a:gd name="connsiteX2" fmla="*/ 1362899 w 2416617"/>
              <a:gd name="connsiteY2" fmla="*/ 175966 h 420018"/>
              <a:gd name="connsiteX3" fmla="*/ 2416617 w 2416617"/>
              <a:gd name="connsiteY3" fmla="*/ 0 h 420018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3871"/>
              <a:gd name="connsiteX1" fmla="*/ 634903 w 2277043"/>
              <a:gd name="connsiteY1" fmla="*/ 282200 h 303871"/>
              <a:gd name="connsiteX2" fmla="*/ 1323218 w 2277043"/>
              <a:gd name="connsiteY2" fmla="*/ 91035 h 303871"/>
              <a:gd name="connsiteX3" fmla="*/ 2277043 w 2277043"/>
              <a:gd name="connsiteY3" fmla="*/ 0 h 3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043" h="303871">
                <a:moveTo>
                  <a:pt x="0" y="288704"/>
                </a:moveTo>
                <a:cubicBezTo>
                  <a:pt x="108397" y="304802"/>
                  <a:pt x="414367" y="315145"/>
                  <a:pt x="634903" y="282200"/>
                </a:cubicBezTo>
                <a:cubicBezTo>
                  <a:pt x="855439" y="249255"/>
                  <a:pt x="1049528" y="138068"/>
                  <a:pt x="1323218" y="91035"/>
                </a:cubicBezTo>
                <a:cubicBezTo>
                  <a:pt x="1596908" y="44002"/>
                  <a:pt x="2045707" y="279"/>
                  <a:pt x="2277043" y="0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3656465" y="3963745"/>
            <a:ext cx="4588185" cy="251025"/>
          </a:xfrm>
          <a:custGeom>
            <a:avLst/>
            <a:gdLst>
              <a:gd name="connsiteX0" fmla="*/ 0 w 4507264"/>
              <a:gd name="connsiteY0" fmla="*/ 240121 h 264494"/>
              <a:gd name="connsiteX1" fmla="*/ 299406 w 4507264"/>
              <a:gd name="connsiteY1" fmla="*/ 264397 h 264494"/>
              <a:gd name="connsiteX2" fmla="*/ 873940 w 4507264"/>
              <a:gd name="connsiteY2" fmla="*/ 232029 h 264494"/>
              <a:gd name="connsiteX3" fmla="*/ 1505119 w 4507264"/>
              <a:gd name="connsiteY3" fmla="*/ 134925 h 264494"/>
              <a:gd name="connsiteX4" fmla="*/ 2306231 w 4507264"/>
              <a:gd name="connsiteY4" fmla="*/ 21636 h 264494"/>
              <a:gd name="connsiteX5" fmla="*/ 3010238 w 4507264"/>
              <a:gd name="connsiteY5" fmla="*/ 5452 h 264494"/>
              <a:gd name="connsiteX6" fmla="*/ 3859901 w 4507264"/>
              <a:gd name="connsiteY6" fmla="*/ 5452 h 264494"/>
              <a:gd name="connsiteX7" fmla="*/ 4507264 w 4507264"/>
              <a:gd name="connsiteY7" fmla="*/ 70188 h 264494"/>
              <a:gd name="connsiteX0" fmla="*/ 0 w 4499172"/>
              <a:gd name="connsiteY0" fmla="*/ 247877 h 272250"/>
              <a:gd name="connsiteX1" fmla="*/ 299406 w 4499172"/>
              <a:gd name="connsiteY1" fmla="*/ 272153 h 272250"/>
              <a:gd name="connsiteX2" fmla="*/ 873940 w 4499172"/>
              <a:gd name="connsiteY2" fmla="*/ 239785 h 272250"/>
              <a:gd name="connsiteX3" fmla="*/ 1505119 w 4499172"/>
              <a:gd name="connsiteY3" fmla="*/ 142681 h 272250"/>
              <a:gd name="connsiteX4" fmla="*/ 2306231 w 4499172"/>
              <a:gd name="connsiteY4" fmla="*/ 29392 h 272250"/>
              <a:gd name="connsiteX5" fmla="*/ 3010238 w 4499172"/>
              <a:gd name="connsiteY5" fmla="*/ 13208 h 272250"/>
              <a:gd name="connsiteX6" fmla="*/ 3859901 w 4499172"/>
              <a:gd name="connsiteY6" fmla="*/ 13208 h 272250"/>
              <a:gd name="connsiteX7" fmla="*/ 4499172 w 4499172"/>
              <a:gd name="connsiteY7" fmla="*/ 183141 h 272250"/>
              <a:gd name="connsiteX0" fmla="*/ 0 w 4499172"/>
              <a:gd name="connsiteY0" fmla="*/ 242462 h 266835"/>
              <a:gd name="connsiteX1" fmla="*/ 299406 w 4499172"/>
              <a:gd name="connsiteY1" fmla="*/ 266738 h 266835"/>
              <a:gd name="connsiteX2" fmla="*/ 873940 w 4499172"/>
              <a:gd name="connsiteY2" fmla="*/ 234370 h 266835"/>
              <a:gd name="connsiteX3" fmla="*/ 1505119 w 4499172"/>
              <a:gd name="connsiteY3" fmla="*/ 137266 h 266835"/>
              <a:gd name="connsiteX4" fmla="*/ 2306231 w 4499172"/>
              <a:gd name="connsiteY4" fmla="*/ 23977 h 266835"/>
              <a:gd name="connsiteX5" fmla="*/ 3010238 w 4499172"/>
              <a:gd name="connsiteY5" fmla="*/ 7793 h 266835"/>
              <a:gd name="connsiteX6" fmla="*/ 3770889 w 4499172"/>
              <a:gd name="connsiteY6" fmla="*/ 121081 h 266835"/>
              <a:gd name="connsiteX7" fmla="*/ 4499172 w 4499172"/>
              <a:gd name="connsiteY7" fmla="*/ 177726 h 266835"/>
              <a:gd name="connsiteX0" fmla="*/ 0 w 4499172"/>
              <a:gd name="connsiteY0" fmla="*/ 218557 h 242930"/>
              <a:gd name="connsiteX1" fmla="*/ 299406 w 4499172"/>
              <a:gd name="connsiteY1" fmla="*/ 242833 h 242930"/>
              <a:gd name="connsiteX2" fmla="*/ 873940 w 4499172"/>
              <a:gd name="connsiteY2" fmla="*/ 210465 h 242930"/>
              <a:gd name="connsiteX3" fmla="*/ 1505119 w 4499172"/>
              <a:gd name="connsiteY3" fmla="*/ 113361 h 242930"/>
              <a:gd name="connsiteX4" fmla="*/ 2306231 w 4499172"/>
              <a:gd name="connsiteY4" fmla="*/ 72 h 242930"/>
              <a:gd name="connsiteX5" fmla="*/ 3770889 w 4499172"/>
              <a:gd name="connsiteY5" fmla="*/ 97176 h 242930"/>
              <a:gd name="connsiteX6" fmla="*/ 4499172 w 4499172"/>
              <a:gd name="connsiteY6" fmla="*/ 153821 h 242930"/>
              <a:gd name="connsiteX0" fmla="*/ 0 w 4499172"/>
              <a:gd name="connsiteY0" fmla="*/ 170086 h 194459"/>
              <a:gd name="connsiteX1" fmla="*/ 299406 w 4499172"/>
              <a:gd name="connsiteY1" fmla="*/ 194362 h 194459"/>
              <a:gd name="connsiteX2" fmla="*/ 873940 w 4499172"/>
              <a:gd name="connsiteY2" fmla="*/ 161994 h 194459"/>
              <a:gd name="connsiteX3" fmla="*/ 1505119 w 4499172"/>
              <a:gd name="connsiteY3" fmla="*/ 64890 h 194459"/>
              <a:gd name="connsiteX4" fmla="*/ 2306231 w 4499172"/>
              <a:gd name="connsiteY4" fmla="*/ 153 h 194459"/>
              <a:gd name="connsiteX5" fmla="*/ 3770889 w 4499172"/>
              <a:gd name="connsiteY5" fmla="*/ 48705 h 194459"/>
              <a:gd name="connsiteX6" fmla="*/ 4499172 w 4499172"/>
              <a:gd name="connsiteY6" fmla="*/ 105350 h 194459"/>
              <a:gd name="connsiteX0" fmla="*/ 0 w 4499172"/>
              <a:gd name="connsiteY0" fmla="*/ 124428 h 148801"/>
              <a:gd name="connsiteX1" fmla="*/ 299406 w 4499172"/>
              <a:gd name="connsiteY1" fmla="*/ 148704 h 148801"/>
              <a:gd name="connsiteX2" fmla="*/ 873940 w 4499172"/>
              <a:gd name="connsiteY2" fmla="*/ 116336 h 148801"/>
              <a:gd name="connsiteX3" fmla="*/ 1505119 w 4499172"/>
              <a:gd name="connsiteY3" fmla="*/ 19232 h 148801"/>
              <a:gd name="connsiteX4" fmla="*/ 3770889 w 4499172"/>
              <a:gd name="connsiteY4" fmla="*/ 3047 h 148801"/>
              <a:gd name="connsiteX5" fmla="*/ 4499172 w 4499172"/>
              <a:gd name="connsiteY5" fmla="*/ 59692 h 148801"/>
              <a:gd name="connsiteX0" fmla="*/ 0 w 4499172"/>
              <a:gd name="connsiteY0" fmla="*/ 132282 h 156655"/>
              <a:gd name="connsiteX1" fmla="*/ 299406 w 4499172"/>
              <a:gd name="connsiteY1" fmla="*/ 156558 h 156655"/>
              <a:gd name="connsiteX2" fmla="*/ 873940 w 4499172"/>
              <a:gd name="connsiteY2" fmla="*/ 124190 h 156655"/>
              <a:gd name="connsiteX3" fmla="*/ 1780248 w 4499172"/>
              <a:gd name="connsiteY3" fmla="*/ 10901 h 156655"/>
              <a:gd name="connsiteX4" fmla="*/ 3770889 w 4499172"/>
              <a:gd name="connsiteY4" fmla="*/ 10901 h 156655"/>
              <a:gd name="connsiteX5" fmla="*/ 4499172 w 4499172"/>
              <a:gd name="connsiteY5" fmla="*/ 67546 h 156655"/>
              <a:gd name="connsiteX0" fmla="*/ 0 w 4499172"/>
              <a:gd name="connsiteY0" fmla="*/ 143661 h 168034"/>
              <a:gd name="connsiteX1" fmla="*/ 299406 w 4499172"/>
              <a:gd name="connsiteY1" fmla="*/ 167937 h 168034"/>
              <a:gd name="connsiteX2" fmla="*/ 873940 w 4499172"/>
              <a:gd name="connsiteY2" fmla="*/ 135569 h 168034"/>
              <a:gd name="connsiteX3" fmla="*/ 1780248 w 4499172"/>
              <a:gd name="connsiteY3" fmla="*/ 22280 h 168034"/>
              <a:gd name="connsiteX4" fmla="*/ 3770889 w 4499172"/>
              <a:gd name="connsiteY4" fmla="*/ 22280 h 168034"/>
              <a:gd name="connsiteX5" fmla="*/ 4499172 w 4499172"/>
              <a:gd name="connsiteY5" fmla="*/ 78925 h 168034"/>
              <a:gd name="connsiteX0" fmla="*/ 0 w 4499172"/>
              <a:gd name="connsiteY0" fmla="*/ 187406 h 211779"/>
              <a:gd name="connsiteX1" fmla="*/ 299406 w 4499172"/>
              <a:gd name="connsiteY1" fmla="*/ 211682 h 211779"/>
              <a:gd name="connsiteX2" fmla="*/ 873940 w 4499172"/>
              <a:gd name="connsiteY2" fmla="*/ 179314 h 211779"/>
              <a:gd name="connsiteX3" fmla="*/ 1780248 w 4499172"/>
              <a:gd name="connsiteY3" fmla="*/ 66025 h 211779"/>
              <a:gd name="connsiteX4" fmla="*/ 3592864 w 4499172"/>
              <a:gd name="connsiteY4" fmla="*/ 1289 h 211779"/>
              <a:gd name="connsiteX5" fmla="*/ 4499172 w 4499172"/>
              <a:gd name="connsiteY5" fmla="*/ 122670 h 211779"/>
              <a:gd name="connsiteX0" fmla="*/ 0 w 4499172"/>
              <a:gd name="connsiteY0" fmla="*/ 227361 h 251734"/>
              <a:gd name="connsiteX1" fmla="*/ 299406 w 4499172"/>
              <a:gd name="connsiteY1" fmla="*/ 251637 h 251734"/>
              <a:gd name="connsiteX2" fmla="*/ 873940 w 4499172"/>
              <a:gd name="connsiteY2" fmla="*/ 219269 h 251734"/>
              <a:gd name="connsiteX3" fmla="*/ 1780248 w 4499172"/>
              <a:gd name="connsiteY3" fmla="*/ 105980 h 251734"/>
              <a:gd name="connsiteX4" fmla="*/ 3374379 w 4499172"/>
              <a:gd name="connsiteY4" fmla="*/ 784 h 251734"/>
              <a:gd name="connsiteX5" fmla="*/ 4499172 w 4499172"/>
              <a:gd name="connsiteY5" fmla="*/ 162625 h 251734"/>
              <a:gd name="connsiteX0" fmla="*/ 0 w 4588185"/>
              <a:gd name="connsiteY0" fmla="*/ 226652 h 251025"/>
              <a:gd name="connsiteX1" fmla="*/ 299406 w 4588185"/>
              <a:gd name="connsiteY1" fmla="*/ 250928 h 251025"/>
              <a:gd name="connsiteX2" fmla="*/ 873940 w 4588185"/>
              <a:gd name="connsiteY2" fmla="*/ 218560 h 251025"/>
              <a:gd name="connsiteX3" fmla="*/ 1780248 w 4588185"/>
              <a:gd name="connsiteY3" fmla="*/ 105271 h 251025"/>
              <a:gd name="connsiteX4" fmla="*/ 3374379 w 4588185"/>
              <a:gd name="connsiteY4" fmla="*/ 75 h 251025"/>
              <a:gd name="connsiteX5" fmla="*/ 4588185 w 4588185"/>
              <a:gd name="connsiteY5" fmla="*/ 121456 h 2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8185" h="251025">
                <a:moveTo>
                  <a:pt x="0" y="226652"/>
                </a:moveTo>
                <a:cubicBezTo>
                  <a:pt x="76874" y="239464"/>
                  <a:pt x="153749" y="252277"/>
                  <a:pt x="299406" y="250928"/>
                </a:cubicBezTo>
                <a:cubicBezTo>
                  <a:pt x="445063" y="249579"/>
                  <a:pt x="627133" y="242836"/>
                  <a:pt x="873940" y="218560"/>
                </a:cubicBezTo>
                <a:cubicBezTo>
                  <a:pt x="1120747" y="194284"/>
                  <a:pt x="1363508" y="141685"/>
                  <a:pt x="1780248" y="105271"/>
                </a:cubicBezTo>
                <a:cubicBezTo>
                  <a:pt x="2196988" y="68857"/>
                  <a:pt x="2906390" y="-2622"/>
                  <a:pt x="3374379" y="75"/>
                </a:cubicBezTo>
                <a:cubicBezTo>
                  <a:pt x="3842368" y="2772"/>
                  <a:pt x="4389255" y="94482"/>
                  <a:pt x="4588185" y="121456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3454165" y="3679305"/>
            <a:ext cx="4507263" cy="414591"/>
          </a:xfrm>
          <a:custGeom>
            <a:avLst/>
            <a:gdLst>
              <a:gd name="connsiteX0" fmla="*/ 0 w 4507263"/>
              <a:gd name="connsiteY0" fmla="*/ 405896 h 414591"/>
              <a:gd name="connsiteX1" fmla="*/ 331773 w 4507263"/>
              <a:gd name="connsiteY1" fmla="*/ 389711 h 414591"/>
              <a:gd name="connsiteX2" fmla="*/ 768743 w 4507263"/>
              <a:gd name="connsiteY2" fmla="*/ 195503 h 414591"/>
              <a:gd name="connsiteX3" fmla="*/ 1246173 w 4507263"/>
              <a:gd name="connsiteY3" fmla="*/ 33662 h 414591"/>
              <a:gd name="connsiteX4" fmla="*/ 1950180 w 4507263"/>
              <a:gd name="connsiteY4" fmla="*/ 1294 h 414591"/>
              <a:gd name="connsiteX5" fmla="*/ 2824120 w 4507263"/>
              <a:gd name="connsiteY5" fmla="*/ 57938 h 414591"/>
              <a:gd name="connsiteX6" fmla="*/ 3633323 w 4507263"/>
              <a:gd name="connsiteY6" fmla="*/ 106490 h 414591"/>
              <a:gd name="connsiteX7" fmla="*/ 4507263 w 4507263"/>
              <a:gd name="connsiteY7" fmla="*/ 227871 h 4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3" h="414591">
                <a:moveTo>
                  <a:pt x="0" y="405896"/>
                </a:moveTo>
                <a:cubicBezTo>
                  <a:pt x="101824" y="415336"/>
                  <a:pt x="203649" y="424776"/>
                  <a:pt x="331773" y="389711"/>
                </a:cubicBezTo>
                <a:cubicBezTo>
                  <a:pt x="459897" y="354646"/>
                  <a:pt x="616343" y="254844"/>
                  <a:pt x="768743" y="195503"/>
                </a:cubicBezTo>
                <a:cubicBezTo>
                  <a:pt x="921143" y="136162"/>
                  <a:pt x="1049267" y="66030"/>
                  <a:pt x="1246173" y="33662"/>
                </a:cubicBezTo>
                <a:cubicBezTo>
                  <a:pt x="1443079" y="1294"/>
                  <a:pt x="1687189" y="-2752"/>
                  <a:pt x="1950180" y="1294"/>
                </a:cubicBezTo>
                <a:cubicBezTo>
                  <a:pt x="2213171" y="5340"/>
                  <a:pt x="2824120" y="57938"/>
                  <a:pt x="2824120" y="57938"/>
                </a:cubicBezTo>
                <a:cubicBezTo>
                  <a:pt x="3104644" y="75471"/>
                  <a:pt x="3352799" y="78168"/>
                  <a:pt x="3633323" y="106490"/>
                </a:cubicBezTo>
                <a:cubicBezTo>
                  <a:pt x="3913847" y="134812"/>
                  <a:pt x="4210555" y="181341"/>
                  <a:pt x="4507263" y="227871"/>
                </a:cubicBezTo>
              </a:path>
            </a:pathLst>
          </a:custGeom>
          <a:noFill/>
          <a:ln w="38100">
            <a:solidFill>
              <a:srgbClr val="FFFF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742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8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8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repeatCount="8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8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2000" accel="50000" decel="5000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8311E-6 L 0.0408 -0.06735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337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200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8324E-6 L 0.04202 -0.06758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337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200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2293E-6 L 0.04219 -0.0703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351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repeatCount="200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0428E-7 L 0.03854 -0.06827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342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200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9433E-6 L 0.03923 -0.07244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00"/>
                            </p:stCondLst>
                            <p:childTnLst>
                              <p:par>
                                <p:cTn id="157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00"/>
                            </p:stCondLst>
                            <p:childTnLst>
                              <p:par>
                                <p:cTn id="16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"/>
                            </p:stCondLst>
                            <p:childTnLst>
                              <p:par>
                                <p:cTn id="16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"/>
                            </p:stCondLst>
                            <p:childTnLst>
                              <p:par>
                                <p:cTn id="169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4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1" grpId="0" animBg="1"/>
      <p:bldP spid="161" grpId="2" animBg="1"/>
      <p:bldP spid="161" grpId="3" animBg="1"/>
      <p:bldP spid="161" grpId="4" animBg="1"/>
      <p:bldP spid="41" grpId="0"/>
      <p:bldP spid="225" grpId="0" animBg="1"/>
      <p:bldP spid="225" grpId="1" animBg="1"/>
      <p:bldP spid="225" grpId="2" animBg="1"/>
      <p:bldP spid="225" grpId="3" animBg="1"/>
      <p:bldP spid="226" grpId="0" animBg="1"/>
      <p:bldP spid="226" grpId="1" animBg="1"/>
      <p:bldP spid="226" grpId="2" animBg="1"/>
      <p:bldP spid="226" grpId="3" animBg="1"/>
      <p:bldP spid="42" grpId="0"/>
      <p:bldP spid="227" grpId="0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179" grpId="0" animBg="1"/>
      <p:bldP spid="190" grpId="0" animBg="1"/>
      <p:bldP spid="191" grpId="0" animBg="1"/>
      <p:bldP spid="192" grpId="0" animBg="1"/>
      <p:bldP spid="193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24" grpId="0" animBg="1"/>
      <p:bldP spid="129" grpId="0" animBg="1"/>
      <p:bldP spid="134" grpId="0" animBg="1"/>
      <p:bldP spid="135" grpId="0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2004" y="5752563"/>
            <a:ext cx="3355942" cy="685014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alpha val="10000"/>
                </a:schemeClr>
              </a:gs>
              <a:gs pos="100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variance fitting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4800" y="735168"/>
            <a:ext cx="3587177" cy="2491761"/>
            <a:chOff x="304800" y="735168"/>
            <a:chExt cx="3587177" cy="2491761"/>
          </a:xfrm>
        </p:grpSpPr>
        <p:cxnSp>
          <p:nvCxnSpPr>
            <p:cNvPr id="82" name="Straight Connector 81"/>
            <p:cNvCxnSpPr/>
            <p:nvPr/>
          </p:nvCxnSpPr>
          <p:spPr>
            <a:xfrm flipH="1">
              <a:off x="993948" y="1311764"/>
              <a:ext cx="1232483" cy="13316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431083" y="1388667"/>
              <a:ext cx="1195694" cy="13842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1924885" y="1451335"/>
              <a:ext cx="1177122" cy="14673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442972" y="1568715"/>
              <a:ext cx="1156885" cy="14956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564907" y="1244439"/>
              <a:ext cx="1335545" cy="12694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/>
            <p:cNvSpPr/>
            <p:nvPr/>
          </p:nvSpPr>
          <p:spPr>
            <a:xfrm>
              <a:off x="304800" y="1189857"/>
              <a:ext cx="3587177" cy="1872549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 rot="437935">
              <a:off x="687629" y="1755206"/>
              <a:ext cx="2958383" cy="484514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4800" y="2361361"/>
              <a:ext cx="3018661" cy="865568"/>
              <a:chOff x="713876" y="3672951"/>
              <a:chExt cx="4941729" cy="1416986"/>
            </a:xfrm>
          </p:grpSpPr>
          <p:cxnSp>
            <p:nvCxnSpPr>
              <p:cNvPr id="108" name="Straight Arrow Connector 107"/>
              <p:cNvCxnSpPr>
                <a:stCxn id="105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287618" y="4720605"/>
                    <a:ext cx="3679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7618" y="4720605"/>
                    <a:ext cx="36798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24324" b="-405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0" name="Group 109"/>
            <p:cNvGrpSpPr/>
            <p:nvPr/>
          </p:nvGrpSpPr>
          <p:grpSpPr>
            <a:xfrm>
              <a:off x="304800" y="735168"/>
              <a:ext cx="1815696" cy="1626194"/>
              <a:chOff x="713876" y="1010771"/>
              <a:chExt cx="2972404" cy="2662180"/>
            </a:xfrm>
          </p:grpSpPr>
          <p:cxnSp>
            <p:nvCxnSpPr>
              <p:cNvPr id="111" name="Straight Arrow Connector 110"/>
              <p:cNvCxnSpPr>
                <a:stCxn id="105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992885" y="1010771"/>
                    <a:ext cx="693395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2885" y="1010771"/>
                    <a:ext cx="693395" cy="36933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24286" b="-729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4" name="Freeform 113"/>
            <p:cNvSpPr/>
            <p:nvPr/>
          </p:nvSpPr>
          <p:spPr>
            <a:xfrm rot="9997458" flipV="1">
              <a:off x="490925" y="1545600"/>
              <a:ext cx="911736" cy="59756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 rot="10080000" flipV="1">
              <a:off x="856342" y="1498662"/>
              <a:ext cx="1455124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10080000" flipV="1">
              <a:off x="1603404" y="1442874"/>
              <a:ext cx="1093538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797" rev="2130113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9780000" flipV="1">
              <a:off x="2235026" y="1352390"/>
              <a:ext cx="911736" cy="59756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063564" lon="18171125" rev="21184044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9900000" flipV="1">
              <a:off x="2715299" y="1495149"/>
              <a:ext cx="1093538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954056" y="2035601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106664" y="1844383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842767" y="211516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63108" y="1925094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613062" y="1871462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171624" y="1815116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730186" y="1815116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296098" y="1856763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1754889" y="1662936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2028931" y="1917012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2824665" y="1636434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5-Point Star 132"/>
            <p:cNvSpPr/>
            <p:nvPr/>
          </p:nvSpPr>
          <p:spPr>
            <a:xfrm>
              <a:off x="1686656" y="173674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5-Point Star 136"/>
            <p:cNvSpPr/>
            <p:nvPr/>
          </p:nvSpPr>
          <p:spPr>
            <a:xfrm>
              <a:off x="2229501" y="1677507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5-Point Star 137"/>
            <p:cNvSpPr/>
            <p:nvPr/>
          </p:nvSpPr>
          <p:spPr>
            <a:xfrm>
              <a:off x="2561979" y="195557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5-Point Star 138"/>
            <p:cNvSpPr/>
            <p:nvPr/>
          </p:nvSpPr>
          <p:spPr>
            <a:xfrm>
              <a:off x="3389192" y="1675248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446364" y="2054458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978328" y="2027860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662627" y="1906959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248996" y="1923885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/>
          </p:nvSpPr>
          <p:spPr>
            <a:xfrm>
              <a:off x="3175278" y="1965284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659723" y="2583764"/>
            <a:ext cx="2331451" cy="2457921"/>
            <a:chOff x="1479268" y="1954695"/>
            <a:chExt cx="2380433" cy="2509559"/>
          </a:xfrm>
        </p:grpSpPr>
        <p:cxnSp>
          <p:nvCxnSpPr>
            <p:cNvPr id="210" name="Straight Connector 209"/>
            <p:cNvCxnSpPr/>
            <p:nvPr/>
          </p:nvCxnSpPr>
          <p:spPr>
            <a:xfrm flipH="1">
              <a:off x="1842052" y="1954695"/>
              <a:ext cx="2017649" cy="21799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/>
          <p:cNvGrpSpPr/>
          <p:nvPr/>
        </p:nvGrpSpPr>
        <p:grpSpPr>
          <a:xfrm>
            <a:off x="4347462" y="2707069"/>
            <a:ext cx="2285619" cy="2540594"/>
            <a:chOff x="2181456" y="2080591"/>
            <a:chExt cx="2333638" cy="2593969"/>
          </a:xfrm>
        </p:grpSpPr>
        <p:cxnSp>
          <p:nvCxnSpPr>
            <p:cNvPr id="208" name="Straight Connector 207"/>
            <p:cNvCxnSpPr/>
            <p:nvPr/>
          </p:nvCxnSpPr>
          <p:spPr>
            <a:xfrm flipH="1">
              <a:off x="2557670" y="2080591"/>
              <a:ext cx="1957424" cy="22661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5147501" y="2807549"/>
            <a:ext cx="2247548" cy="2688417"/>
            <a:chOff x="2998304" y="2183182"/>
            <a:chExt cx="2294767" cy="2744898"/>
          </a:xfrm>
        </p:grpSpPr>
        <p:cxnSp>
          <p:nvCxnSpPr>
            <p:cNvPr id="206" name="Straight Connector 205"/>
            <p:cNvCxnSpPr/>
            <p:nvPr/>
          </p:nvCxnSpPr>
          <p:spPr>
            <a:xfrm flipH="1">
              <a:off x="3366052" y="2183182"/>
              <a:ext cx="1927019" cy="24020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5952120" y="2995753"/>
            <a:ext cx="2241172" cy="2730722"/>
            <a:chOff x="3819825" y="2375339"/>
            <a:chExt cx="2288257" cy="2788091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4214191" y="2375339"/>
              <a:ext cx="1893891" cy="24484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/>
          <p:cNvGrpSpPr/>
          <p:nvPr/>
        </p:nvGrpSpPr>
        <p:grpSpPr>
          <a:xfrm>
            <a:off x="2981648" y="2475817"/>
            <a:ext cx="2486860" cy="2361441"/>
            <a:chOff x="786948" y="1844480"/>
            <a:chExt cx="2539107" cy="2411052"/>
          </a:xfrm>
        </p:grpSpPr>
        <p:cxnSp>
          <p:nvCxnSpPr>
            <p:cNvPr id="202" name="Straight Connector 201"/>
            <p:cNvCxnSpPr/>
            <p:nvPr/>
          </p:nvCxnSpPr>
          <p:spPr>
            <a:xfrm flipH="1">
              <a:off x="1139687" y="1844480"/>
              <a:ext cx="2186368" cy="20781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Freeform 158"/>
          <p:cNvSpPr/>
          <p:nvPr/>
        </p:nvSpPr>
        <p:spPr>
          <a:xfrm>
            <a:off x="2910080" y="2388302"/>
            <a:ext cx="5751589" cy="3002398"/>
          </a:xfrm>
          <a:custGeom>
            <a:avLst/>
            <a:gdLst>
              <a:gd name="connsiteX0" fmla="*/ 2060620 w 3606085"/>
              <a:gd name="connsiteY0" fmla="*/ 1764405 h 1764405"/>
              <a:gd name="connsiteX1" fmla="*/ 3606085 w 3606085"/>
              <a:gd name="connsiteY1" fmla="*/ 734095 h 1764405"/>
              <a:gd name="connsiteX2" fmla="*/ 1339403 w 3606085"/>
              <a:gd name="connsiteY2" fmla="*/ 0 h 1764405"/>
              <a:gd name="connsiteX3" fmla="*/ 0 w 3606085"/>
              <a:gd name="connsiteY3" fmla="*/ 824247 h 1764405"/>
              <a:gd name="connsiteX4" fmla="*/ 2060620 w 3606085"/>
              <a:gd name="connsiteY4" fmla="*/ 1764405 h 1764405"/>
              <a:gd name="connsiteX0" fmla="*/ 2884868 w 3606085"/>
              <a:gd name="connsiteY0" fmla="*/ 1596980 h 1596980"/>
              <a:gd name="connsiteX1" fmla="*/ 3606085 w 3606085"/>
              <a:gd name="connsiteY1" fmla="*/ 734095 h 1596980"/>
              <a:gd name="connsiteX2" fmla="*/ 1339403 w 3606085"/>
              <a:gd name="connsiteY2" fmla="*/ 0 h 1596980"/>
              <a:gd name="connsiteX3" fmla="*/ 0 w 3606085"/>
              <a:gd name="connsiteY3" fmla="*/ 824247 h 1596980"/>
              <a:gd name="connsiteX4" fmla="*/ 2884868 w 3606085"/>
              <a:gd name="connsiteY4" fmla="*/ 1596980 h 1596980"/>
              <a:gd name="connsiteX0" fmla="*/ 3219718 w 3940935"/>
              <a:gd name="connsiteY0" fmla="*/ 1596980 h 1596980"/>
              <a:gd name="connsiteX1" fmla="*/ 3940935 w 3940935"/>
              <a:gd name="connsiteY1" fmla="*/ 734095 h 1596980"/>
              <a:gd name="connsiteX2" fmla="*/ 1674253 w 3940935"/>
              <a:gd name="connsiteY2" fmla="*/ 0 h 1596980"/>
              <a:gd name="connsiteX3" fmla="*/ 0 w 3940935"/>
              <a:gd name="connsiteY3" fmla="*/ 1584100 h 1596980"/>
              <a:gd name="connsiteX4" fmla="*/ 3219718 w 3940935"/>
              <a:gd name="connsiteY4" fmla="*/ 1596980 h 1596980"/>
              <a:gd name="connsiteX0" fmla="*/ 3219718 w 3940935"/>
              <a:gd name="connsiteY0" fmla="*/ 862885 h 862885"/>
              <a:gd name="connsiteX1" fmla="*/ 3940935 w 3940935"/>
              <a:gd name="connsiteY1" fmla="*/ 0 h 862885"/>
              <a:gd name="connsiteX2" fmla="*/ 837126 w 3940935"/>
              <a:gd name="connsiteY2" fmla="*/ 12880 h 862885"/>
              <a:gd name="connsiteX3" fmla="*/ 0 w 3940935"/>
              <a:gd name="connsiteY3" fmla="*/ 850005 h 862885"/>
              <a:gd name="connsiteX4" fmla="*/ 3219718 w 3940935"/>
              <a:gd name="connsiteY4" fmla="*/ 862885 h 862885"/>
              <a:gd name="connsiteX0" fmla="*/ 3219718 w 3219718"/>
              <a:gd name="connsiteY0" fmla="*/ 862885 h 862885"/>
              <a:gd name="connsiteX1" fmla="*/ 2807594 w 3219718"/>
              <a:gd name="connsiteY1" fmla="*/ 0 h 862885"/>
              <a:gd name="connsiteX2" fmla="*/ 837126 w 3219718"/>
              <a:gd name="connsiteY2" fmla="*/ 12880 h 862885"/>
              <a:gd name="connsiteX3" fmla="*/ 0 w 3219718"/>
              <a:gd name="connsiteY3" fmla="*/ 850005 h 862885"/>
              <a:gd name="connsiteX4" fmla="*/ 3219718 w 3219718"/>
              <a:gd name="connsiteY4" fmla="*/ 862885 h 862885"/>
              <a:gd name="connsiteX0" fmla="*/ 3387144 w 3387144"/>
              <a:gd name="connsiteY0" fmla="*/ 837128 h 850005"/>
              <a:gd name="connsiteX1" fmla="*/ 2807594 w 3387144"/>
              <a:gd name="connsiteY1" fmla="*/ 0 h 850005"/>
              <a:gd name="connsiteX2" fmla="*/ 837126 w 3387144"/>
              <a:gd name="connsiteY2" fmla="*/ 12880 h 850005"/>
              <a:gd name="connsiteX3" fmla="*/ 0 w 3387144"/>
              <a:gd name="connsiteY3" fmla="*/ 850005 h 850005"/>
              <a:gd name="connsiteX4" fmla="*/ 3387144 w 3387144"/>
              <a:gd name="connsiteY4" fmla="*/ 837128 h 850005"/>
              <a:gd name="connsiteX0" fmla="*/ 3387144 w 3387144"/>
              <a:gd name="connsiteY0" fmla="*/ 824248 h 837125"/>
              <a:gd name="connsiteX1" fmla="*/ 2884867 w 3387144"/>
              <a:gd name="connsiteY1" fmla="*/ 25756 h 837125"/>
              <a:gd name="connsiteX2" fmla="*/ 837126 w 3387144"/>
              <a:gd name="connsiteY2" fmla="*/ 0 h 837125"/>
              <a:gd name="connsiteX3" fmla="*/ 0 w 3387144"/>
              <a:gd name="connsiteY3" fmla="*/ 837125 h 837125"/>
              <a:gd name="connsiteX4" fmla="*/ 3387144 w 3387144"/>
              <a:gd name="connsiteY4" fmla="*/ 824248 h 83712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837125 h 965915"/>
              <a:gd name="connsiteX4" fmla="*/ 3477296 w 3477296"/>
              <a:gd name="connsiteY4" fmla="*/ 965915 h 96591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927278 h 965915"/>
              <a:gd name="connsiteX4" fmla="*/ 3477296 w 3477296"/>
              <a:gd name="connsiteY4" fmla="*/ 965915 h 965915"/>
              <a:gd name="connsiteX0" fmla="*/ 3477296 w 3477296"/>
              <a:gd name="connsiteY0" fmla="*/ 965916 h 965916"/>
              <a:gd name="connsiteX1" fmla="*/ 2846231 w 3477296"/>
              <a:gd name="connsiteY1" fmla="*/ 0 h 965916"/>
              <a:gd name="connsiteX2" fmla="*/ 837126 w 3477296"/>
              <a:gd name="connsiteY2" fmla="*/ 1 h 965916"/>
              <a:gd name="connsiteX3" fmla="*/ 0 w 3477296"/>
              <a:gd name="connsiteY3" fmla="*/ 927279 h 965916"/>
              <a:gd name="connsiteX4" fmla="*/ 3477296 w 3477296"/>
              <a:gd name="connsiteY4" fmla="*/ 965916 h 965916"/>
              <a:gd name="connsiteX0" fmla="*/ 3103809 w 3103809"/>
              <a:gd name="connsiteY0" fmla="*/ 850006 h 927279"/>
              <a:gd name="connsiteX1" fmla="*/ 2846231 w 3103809"/>
              <a:gd name="connsiteY1" fmla="*/ 0 h 927279"/>
              <a:gd name="connsiteX2" fmla="*/ 837126 w 3103809"/>
              <a:gd name="connsiteY2" fmla="*/ 1 h 927279"/>
              <a:gd name="connsiteX3" fmla="*/ 0 w 3103809"/>
              <a:gd name="connsiteY3" fmla="*/ 927279 h 927279"/>
              <a:gd name="connsiteX4" fmla="*/ 3103809 w 3103809"/>
              <a:gd name="connsiteY4" fmla="*/ 850006 h 927279"/>
              <a:gd name="connsiteX0" fmla="*/ 2768958 w 2846231"/>
              <a:gd name="connsiteY0" fmla="*/ 1146220 h 1146220"/>
              <a:gd name="connsiteX1" fmla="*/ 2846231 w 2846231"/>
              <a:gd name="connsiteY1" fmla="*/ 0 h 1146220"/>
              <a:gd name="connsiteX2" fmla="*/ 837126 w 2846231"/>
              <a:gd name="connsiteY2" fmla="*/ 1 h 1146220"/>
              <a:gd name="connsiteX3" fmla="*/ 0 w 2846231"/>
              <a:gd name="connsiteY3" fmla="*/ 927279 h 1146220"/>
              <a:gd name="connsiteX4" fmla="*/ 2768958 w 2846231"/>
              <a:gd name="connsiteY4" fmla="*/ 1146220 h 1146220"/>
              <a:gd name="connsiteX0" fmla="*/ 2807595 w 2884868"/>
              <a:gd name="connsiteY0" fmla="*/ 1146220 h 1146220"/>
              <a:gd name="connsiteX1" fmla="*/ 2884868 w 2884868"/>
              <a:gd name="connsiteY1" fmla="*/ 0 h 1146220"/>
              <a:gd name="connsiteX2" fmla="*/ 875763 w 2884868"/>
              <a:gd name="connsiteY2" fmla="*/ 1 h 1146220"/>
              <a:gd name="connsiteX3" fmla="*/ 0 w 2884868"/>
              <a:gd name="connsiteY3" fmla="*/ 875763 h 1146220"/>
              <a:gd name="connsiteX4" fmla="*/ 2807595 w 2884868"/>
              <a:gd name="connsiteY4" fmla="*/ 1146220 h 1146220"/>
              <a:gd name="connsiteX0" fmla="*/ 2807595 w 2884868"/>
              <a:gd name="connsiteY0" fmla="*/ 1236371 h 1236371"/>
              <a:gd name="connsiteX1" fmla="*/ 2884868 w 2884868"/>
              <a:gd name="connsiteY1" fmla="*/ 90151 h 1236371"/>
              <a:gd name="connsiteX2" fmla="*/ 875763 w 2884868"/>
              <a:gd name="connsiteY2" fmla="*/ 0 h 1236371"/>
              <a:gd name="connsiteX3" fmla="*/ 0 w 2884868"/>
              <a:gd name="connsiteY3" fmla="*/ 965914 h 1236371"/>
              <a:gd name="connsiteX4" fmla="*/ 2807595 w 2884868"/>
              <a:gd name="connsiteY4" fmla="*/ 1236371 h 1236371"/>
              <a:gd name="connsiteX0" fmla="*/ 2807595 w 3216436"/>
              <a:gd name="connsiteY0" fmla="*/ 1236371 h 1236371"/>
              <a:gd name="connsiteX1" fmla="*/ 3216436 w 3216436"/>
              <a:gd name="connsiteY1" fmla="*/ 112319 h 1236371"/>
              <a:gd name="connsiteX2" fmla="*/ 875763 w 3216436"/>
              <a:gd name="connsiteY2" fmla="*/ 0 h 1236371"/>
              <a:gd name="connsiteX3" fmla="*/ 0 w 3216436"/>
              <a:gd name="connsiteY3" fmla="*/ 965914 h 1236371"/>
              <a:gd name="connsiteX4" fmla="*/ 2807595 w 3216436"/>
              <a:gd name="connsiteY4" fmla="*/ 1236371 h 1236371"/>
              <a:gd name="connsiteX0" fmla="*/ 2807595 w 3594269"/>
              <a:gd name="connsiteY0" fmla="*/ 1236371 h 1236371"/>
              <a:gd name="connsiteX1" fmla="*/ 3594269 w 3594269"/>
              <a:gd name="connsiteY1" fmla="*/ 178822 h 1236371"/>
              <a:gd name="connsiteX2" fmla="*/ 875763 w 3594269"/>
              <a:gd name="connsiteY2" fmla="*/ 0 h 1236371"/>
              <a:gd name="connsiteX3" fmla="*/ 0 w 3594269"/>
              <a:gd name="connsiteY3" fmla="*/ 965914 h 1236371"/>
              <a:gd name="connsiteX4" fmla="*/ 2807595 w 3594269"/>
              <a:gd name="connsiteY4" fmla="*/ 1236371 h 1236371"/>
              <a:gd name="connsiteX0" fmla="*/ 2807595 w 3594269"/>
              <a:gd name="connsiteY0" fmla="*/ 1339821 h 1339821"/>
              <a:gd name="connsiteX1" fmla="*/ 3594269 w 3594269"/>
              <a:gd name="connsiteY1" fmla="*/ 282272 h 1339821"/>
              <a:gd name="connsiteX2" fmla="*/ 1114801 w 3594269"/>
              <a:gd name="connsiteY2" fmla="*/ 0 h 1339821"/>
              <a:gd name="connsiteX3" fmla="*/ 0 w 3594269"/>
              <a:gd name="connsiteY3" fmla="*/ 1069364 h 1339821"/>
              <a:gd name="connsiteX4" fmla="*/ 2807595 w 3594269"/>
              <a:gd name="connsiteY4" fmla="*/ 1339821 h 1339821"/>
              <a:gd name="connsiteX0" fmla="*/ 2583979 w 3594269"/>
              <a:gd name="connsiteY0" fmla="*/ 1524554 h 1524554"/>
              <a:gd name="connsiteX1" fmla="*/ 3594269 w 3594269"/>
              <a:gd name="connsiteY1" fmla="*/ 282272 h 1524554"/>
              <a:gd name="connsiteX2" fmla="*/ 1114801 w 3594269"/>
              <a:gd name="connsiteY2" fmla="*/ 0 h 1524554"/>
              <a:gd name="connsiteX3" fmla="*/ 0 w 3594269"/>
              <a:gd name="connsiteY3" fmla="*/ 1069364 h 1524554"/>
              <a:gd name="connsiteX4" fmla="*/ 2583979 w 3594269"/>
              <a:gd name="connsiteY4" fmla="*/ 1524554 h 1524554"/>
              <a:gd name="connsiteX0" fmla="*/ 2483738 w 3594269"/>
              <a:gd name="connsiteY0" fmla="*/ 1753623 h 1753623"/>
              <a:gd name="connsiteX1" fmla="*/ 3594269 w 3594269"/>
              <a:gd name="connsiteY1" fmla="*/ 282272 h 1753623"/>
              <a:gd name="connsiteX2" fmla="*/ 1114801 w 3594269"/>
              <a:gd name="connsiteY2" fmla="*/ 0 h 1753623"/>
              <a:gd name="connsiteX3" fmla="*/ 0 w 3594269"/>
              <a:gd name="connsiteY3" fmla="*/ 1069364 h 1753623"/>
              <a:gd name="connsiteX4" fmla="*/ 2483738 w 3594269"/>
              <a:gd name="connsiteY4" fmla="*/ 1753623 h 1753623"/>
              <a:gd name="connsiteX0" fmla="*/ 2483738 w 3416919"/>
              <a:gd name="connsiteY0" fmla="*/ 1753623 h 1753623"/>
              <a:gd name="connsiteX1" fmla="*/ 3416919 w 3416919"/>
              <a:gd name="connsiteY1" fmla="*/ 393111 h 1753623"/>
              <a:gd name="connsiteX2" fmla="*/ 1114801 w 3416919"/>
              <a:gd name="connsiteY2" fmla="*/ 0 h 1753623"/>
              <a:gd name="connsiteX3" fmla="*/ 0 w 3416919"/>
              <a:gd name="connsiteY3" fmla="*/ 1069364 h 1753623"/>
              <a:gd name="connsiteX4" fmla="*/ 2483738 w 3416919"/>
              <a:gd name="connsiteY4" fmla="*/ 1753623 h 1753623"/>
              <a:gd name="connsiteX0" fmla="*/ 2483738 w 3416919"/>
              <a:gd name="connsiteY0" fmla="*/ 1746234 h 1746234"/>
              <a:gd name="connsiteX1" fmla="*/ 3416919 w 3416919"/>
              <a:gd name="connsiteY1" fmla="*/ 385722 h 1746234"/>
              <a:gd name="connsiteX2" fmla="*/ 1276730 w 3416919"/>
              <a:gd name="connsiteY2" fmla="*/ 0 h 1746234"/>
              <a:gd name="connsiteX3" fmla="*/ 0 w 3416919"/>
              <a:gd name="connsiteY3" fmla="*/ 1061975 h 1746234"/>
              <a:gd name="connsiteX4" fmla="*/ 2483738 w 3416919"/>
              <a:gd name="connsiteY4" fmla="*/ 1746234 h 1746234"/>
              <a:gd name="connsiteX0" fmla="*/ 2352653 w 3416919"/>
              <a:gd name="connsiteY0" fmla="*/ 1709287 h 1709287"/>
              <a:gd name="connsiteX1" fmla="*/ 3416919 w 3416919"/>
              <a:gd name="connsiteY1" fmla="*/ 385722 h 1709287"/>
              <a:gd name="connsiteX2" fmla="*/ 1276730 w 3416919"/>
              <a:gd name="connsiteY2" fmla="*/ 0 h 1709287"/>
              <a:gd name="connsiteX3" fmla="*/ 0 w 3416919"/>
              <a:gd name="connsiteY3" fmla="*/ 1061975 h 1709287"/>
              <a:gd name="connsiteX4" fmla="*/ 2352653 w 3416919"/>
              <a:gd name="connsiteY4" fmla="*/ 1709287 h 17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19" h="1709287">
                <a:moveTo>
                  <a:pt x="2352653" y="1709287"/>
                </a:moveTo>
                <a:lnTo>
                  <a:pt x="3416919" y="385722"/>
                </a:lnTo>
                <a:lnTo>
                  <a:pt x="1276730" y="0"/>
                </a:lnTo>
                <a:lnTo>
                  <a:pt x="0" y="1061975"/>
                </a:lnTo>
                <a:lnTo>
                  <a:pt x="2352653" y="1709287"/>
                </a:lnTo>
                <a:close/>
              </a:path>
            </a:pathLst>
          </a:custGeom>
          <a:gradFill flip="none" rotWithShape="1">
            <a:gsLst>
              <a:gs pos="0">
                <a:srgbClr val="0087E6">
                  <a:alpha val="20000"/>
                </a:srgbClr>
              </a:gs>
              <a:gs pos="100000">
                <a:srgbClr val="005CBF">
                  <a:alpha val="20000"/>
                </a:srgbClr>
              </a:gs>
            </a:gsLst>
            <a:lin ang="13500000" scaled="1"/>
            <a:tileRect/>
          </a:gradFill>
          <a:ln w="38100">
            <a:gradFill flip="none" rotWithShape="1">
              <a:gsLst>
                <a:gs pos="4000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 rot="437935">
            <a:off x="3459131" y="3344575"/>
            <a:ext cx="4743397" cy="776858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olid"/>
          </a:ln>
          <a:effectLst>
            <a:outerShdw blurRad="127000" dist="50800" dir="8100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2910080" y="4266655"/>
            <a:ext cx="4814289" cy="1477982"/>
            <a:chOff x="713876" y="3672951"/>
            <a:chExt cx="4915431" cy="1509035"/>
          </a:xfrm>
        </p:grpSpPr>
        <p:cxnSp>
          <p:nvCxnSpPr>
            <p:cNvPr id="200" name="Straight Arrow Connector 199"/>
            <p:cNvCxnSpPr>
              <a:stCxn id="159" idx="3"/>
            </p:cNvCxnSpPr>
            <p:nvPr/>
          </p:nvCxnSpPr>
          <p:spPr>
            <a:xfrm>
              <a:off x="713876" y="3672951"/>
              <a:ext cx="4600247" cy="13231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/>
          <p:cNvGrpSpPr/>
          <p:nvPr/>
        </p:nvGrpSpPr>
        <p:grpSpPr>
          <a:xfrm>
            <a:off x="2910080" y="1850367"/>
            <a:ext cx="2897991" cy="2416304"/>
            <a:chOff x="713876" y="1205883"/>
            <a:chExt cx="2958876" cy="2467068"/>
          </a:xfrm>
        </p:grpSpPr>
        <p:cxnSp>
          <p:nvCxnSpPr>
            <p:cNvPr id="198" name="Straight Arrow Connector 197"/>
            <p:cNvCxnSpPr>
              <a:stCxn id="159" idx="3"/>
            </p:cNvCxnSpPr>
            <p:nvPr/>
          </p:nvCxnSpPr>
          <p:spPr>
            <a:xfrm flipV="1">
              <a:off x="713876" y="1590261"/>
              <a:ext cx="2373882" cy="208269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5" name="Freeform 224"/>
          <p:cNvSpPr/>
          <p:nvPr/>
        </p:nvSpPr>
        <p:spPr>
          <a:xfrm rot="437935">
            <a:off x="3476922" y="3276154"/>
            <a:ext cx="4472458" cy="774830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6183221"/>
              <a:gd name="connsiteY0" fmla="*/ 431716 h 448232"/>
              <a:gd name="connsiteX1" fmla="*/ 386367 w 6183221"/>
              <a:gd name="connsiteY1" fmla="*/ 418837 h 448232"/>
              <a:gd name="connsiteX2" fmla="*/ 1017431 w 6183221"/>
              <a:gd name="connsiteY2" fmla="*/ 161259 h 448232"/>
              <a:gd name="connsiteX3" fmla="*/ 1944710 w 6183221"/>
              <a:gd name="connsiteY3" fmla="*/ 19592 h 448232"/>
              <a:gd name="connsiteX4" fmla="*/ 6183221 w 6183221"/>
              <a:gd name="connsiteY4" fmla="*/ 8679 h 448232"/>
              <a:gd name="connsiteX0" fmla="*/ 0 w 6183221"/>
              <a:gd name="connsiteY0" fmla="*/ 442245 h 458761"/>
              <a:gd name="connsiteX1" fmla="*/ 386367 w 6183221"/>
              <a:gd name="connsiteY1" fmla="*/ 429366 h 458761"/>
              <a:gd name="connsiteX2" fmla="*/ 1017431 w 6183221"/>
              <a:gd name="connsiteY2" fmla="*/ 171788 h 458761"/>
              <a:gd name="connsiteX3" fmla="*/ 2423817 w 6183221"/>
              <a:gd name="connsiteY3" fmla="*/ 12099 h 458761"/>
              <a:gd name="connsiteX4" fmla="*/ 6183221 w 6183221"/>
              <a:gd name="connsiteY4" fmla="*/ 19208 h 458761"/>
              <a:gd name="connsiteX0" fmla="*/ 0 w 6183221"/>
              <a:gd name="connsiteY0" fmla="*/ 442245 h 445944"/>
              <a:gd name="connsiteX1" fmla="*/ 441178 w 6183221"/>
              <a:gd name="connsiteY1" fmla="*/ 374291 h 445944"/>
              <a:gd name="connsiteX2" fmla="*/ 1017431 w 6183221"/>
              <a:gd name="connsiteY2" fmla="*/ 171788 h 445944"/>
              <a:gd name="connsiteX3" fmla="*/ 2423817 w 6183221"/>
              <a:gd name="connsiteY3" fmla="*/ 12099 h 445944"/>
              <a:gd name="connsiteX4" fmla="*/ 6183221 w 6183221"/>
              <a:gd name="connsiteY4" fmla="*/ 19208 h 445944"/>
              <a:gd name="connsiteX0" fmla="*/ 0 w 6183221"/>
              <a:gd name="connsiteY0" fmla="*/ 440744 h 444665"/>
              <a:gd name="connsiteX1" fmla="*/ 441178 w 6183221"/>
              <a:gd name="connsiteY1" fmla="*/ 372790 h 444665"/>
              <a:gd name="connsiteX2" fmla="*/ 1118872 w 6183221"/>
              <a:gd name="connsiteY2" fmla="*/ 149990 h 444665"/>
              <a:gd name="connsiteX3" fmla="*/ 2423817 w 6183221"/>
              <a:gd name="connsiteY3" fmla="*/ 10598 h 444665"/>
              <a:gd name="connsiteX4" fmla="*/ 6183221 w 6183221"/>
              <a:gd name="connsiteY4" fmla="*/ 17707 h 4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221" h="444665">
                <a:moveTo>
                  <a:pt x="0" y="440744"/>
                </a:moveTo>
                <a:cubicBezTo>
                  <a:pt x="108397" y="456842"/>
                  <a:pt x="254699" y="421249"/>
                  <a:pt x="441178" y="372790"/>
                </a:cubicBezTo>
                <a:cubicBezTo>
                  <a:pt x="627657" y="324331"/>
                  <a:pt x="788432" y="210355"/>
                  <a:pt x="1118872" y="149990"/>
                </a:cubicBezTo>
                <a:cubicBezTo>
                  <a:pt x="1449312" y="89625"/>
                  <a:pt x="1579759" y="32645"/>
                  <a:pt x="2423817" y="10598"/>
                </a:cubicBezTo>
                <a:cubicBezTo>
                  <a:pt x="3267875" y="-11449"/>
                  <a:pt x="5981452" y="5901"/>
                  <a:pt x="6183221" y="17707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 rot="437935">
            <a:off x="3596275" y="3663916"/>
            <a:ext cx="4771450" cy="533756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2614412"/>
              <a:gd name="connsiteY0" fmla="*/ 426246 h 442319"/>
              <a:gd name="connsiteX1" fmla="*/ 386367 w 2614412"/>
              <a:gd name="connsiteY1" fmla="*/ 413367 h 442319"/>
              <a:gd name="connsiteX2" fmla="*/ 1358974 w 2614412"/>
              <a:gd name="connsiteY2" fmla="*/ 162737 h 442319"/>
              <a:gd name="connsiteX3" fmla="*/ 1944710 w 2614412"/>
              <a:gd name="connsiteY3" fmla="*/ 14122 h 442319"/>
              <a:gd name="connsiteX4" fmla="*/ 2614412 w 2614412"/>
              <a:gd name="connsiteY4" fmla="*/ 14122 h 442319"/>
              <a:gd name="connsiteX0" fmla="*/ 0 w 2614412"/>
              <a:gd name="connsiteY0" fmla="*/ 426246 h 449263"/>
              <a:gd name="connsiteX1" fmla="*/ 598325 w 2614412"/>
              <a:gd name="connsiteY1" fmla="*/ 425331 h 449263"/>
              <a:gd name="connsiteX2" fmla="*/ 1358974 w 2614412"/>
              <a:gd name="connsiteY2" fmla="*/ 162737 h 449263"/>
              <a:gd name="connsiteX3" fmla="*/ 1944710 w 2614412"/>
              <a:gd name="connsiteY3" fmla="*/ 14122 h 449263"/>
              <a:gd name="connsiteX4" fmla="*/ 2614412 w 2614412"/>
              <a:gd name="connsiteY4" fmla="*/ 14122 h 449263"/>
              <a:gd name="connsiteX0" fmla="*/ 0 w 2614412"/>
              <a:gd name="connsiteY0" fmla="*/ 417937 h 440954"/>
              <a:gd name="connsiteX1" fmla="*/ 598325 w 2614412"/>
              <a:gd name="connsiteY1" fmla="*/ 417022 h 440954"/>
              <a:gd name="connsiteX2" fmla="*/ 1358974 w 2614412"/>
              <a:gd name="connsiteY2" fmla="*/ 154428 h 440954"/>
              <a:gd name="connsiteX3" fmla="*/ 2207001 w 2614412"/>
              <a:gd name="connsiteY3" fmla="*/ 24871 h 440954"/>
              <a:gd name="connsiteX4" fmla="*/ 2614412 w 2614412"/>
              <a:gd name="connsiteY4" fmla="*/ 5813 h 440954"/>
              <a:gd name="connsiteX0" fmla="*/ 0 w 2207001"/>
              <a:gd name="connsiteY0" fmla="*/ 393066 h 416083"/>
              <a:gd name="connsiteX1" fmla="*/ 598325 w 2207001"/>
              <a:gd name="connsiteY1" fmla="*/ 392151 h 416083"/>
              <a:gd name="connsiteX2" fmla="*/ 1358974 w 2207001"/>
              <a:gd name="connsiteY2" fmla="*/ 129557 h 416083"/>
              <a:gd name="connsiteX3" fmla="*/ 2207001 w 2207001"/>
              <a:gd name="connsiteY3" fmla="*/ 0 h 416083"/>
              <a:gd name="connsiteX0" fmla="*/ 0 w 2416617"/>
              <a:gd name="connsiteY0" fmla="*/ 402920 h 425937"/>
              <a:gd name="connsiteX1" fmla="*/ 598325 w 2416617"/>
              <a:gd name="connsiteY1" fmla="*/ 402005 h 425937"/>
              <a:gd name="connsiteX2" fmla="*/ 1358974 w 2416617"/>
              <a:gd name="connsiteY2" fmla="*/ 139411 h 425937"/>
              <a:gd name="connsiteX3" fmla="*/ 2416617 w 2416617"/>
              <a:gd name="connsiteY3" fmla="*/ 0 h 425937"/>
              <a:gd name="connsiteX0" fmla="*/ 0 w 2416617"/>
              <a:gd name="connsiteY0" fmla="*/ 402920 h 422501"/>
              <a:gd name="connsiteX1" fmla="*/ 634903 w 2416617"/>
              <a:gd name="connsiteY1" fmla="*/ 396416 h 422501"/>
              <a:gd name="connsiteX2" fmla="*/ 1358974 w 2416617"/>
              <a:gd name="connsiteY2" fmla="*/ 139411 h 422501"/>
              <a:gd name="connsiteX3" fmla="*/ 2416617 w 2416617"/>
              <a:gd name="connsiteY3" fmla="*/ 0 h 422501"/>
              <a:gd name="connsiteX0" fmla="*/ 0 w 2416617"/>
              <a:gd name="connsiteY0" fmla="*/ 402920 h 420018"/>
              <a:gd name="connsiteX1" fmla="*/ 634903 w 2416617"/>
              <a:gd name="connsiteY1" fmla="*/ 396416 h 420018"/>
              <a:gd name="connsiteX2" fmla="*/ 1362899 w 2416617"/>
              <a:gd name="connsiteY2" fmla="*/ 175966 h 420018"/>
              <a:gd name="connsiteX3" fmla="*/ 2416617 w 2416617"/>
              <a:gd name="connsiteY3" fmla="*/ 0 h 420018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3871"/>
              <a:gd name="connsiteX1" fmla="*/ 634903 w 2277043"/>
              <a:gd name="connsiteY1" fmla="*/ 282200 h 303871"/>
              <a:gd name="connsiteX2" fmla="*/ 1323218 w 2277043"/>
              <a:gd name="connsiteY2" fmla="*/ 91035 h 303871"/>
              <a:gd name="connsiteX3" fmla="*/ 2277043 w 2277043"/>
              <a:gd name="connsiteY3" fmla="*/ 0 h 3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043" h="303871">
                <a:moveTo>
                  <a:pt x="0" y="288704"/>
                </a:moveTo>
                <a:cubicBezTo>
                  <a:pt x="108397" y="304802"/>
                  <a:pt x="414367" y="315145"/>
                  <a:pt x="634903" y="282200"/>
                </a:cubicBezTo>
                <a:cubicBezTo>
                  <a:pt x="855439" y="249255"/>
                  <a:pt x="1049528" y="138068"/>
                  <a:pt x="1323218" y="91035"/>
                </a:cubicBezTo>
                <a:cubicBezTo>
                  <a:pt x="1596908" y="44002"/>
                  <a:pt x="2045707" y="279"/>
                  <a:pt x="2277043" y="0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762796" y="3665617"/>
            <a:ext cx="4588185" cy="251025"/>
          </a:xfrm>
          <a:custGeom>
            <a:avLst/>
            <a:gdLst>
              <a:gd name="connsiteX0" fmla="*/ 0 w 4507264"/>
              <a:gd name="connsiteY0" fmla="*/ 240121 h 264494"/>
              <a:gd name="connsiteX1" fmla="*/ 299406 w 4507264"/>
              <a:gd name="connsiteY1" fmla="*/ 264397 h 264494"/>
              <a:gd name="connsiteX2" fmla="*/ 873940 w 4507264"/>
              <a:gd name="connsiteY2" fmla="*/ 232029 h 264494"/>
              <a:gd name="connsiteX3" fmla="*/ 1505119 w 4507264"/>
              <a:gd name="connsiteY3" fmla="*/ 134925 h 264494"/>
              <a:gd name="connsiteX4" fmla="*/ 2306231 w 4507264"/>
              <a:gd name="connsiteY4" fmla="*/ 21636 h 264494"/>
              <a:gd name="connsiteX5" fmla="*/ 3010238 w 4507264"/>
              <a:gd name="connsiteY5" fmla="*/ 5452 h 264494"/>
              <a:gd name="connsiteX6" fmla="*/ 3859901 w 4507264"/>
              <a:gd name="connsiteY6" fmla="*/ 5452 h 264494"/>
              <a:gd name="connsiteX7" fmla="*/ 4507264 w 4507264"/>
              <a:gd name="connsiteY7" fmla="*/ 70188 h 264494"/>
              <a:gd name="connsiteX0" fmla="*/ 0 w 4499172"/>
              <a:gd name="connsiteY0" fmla="*/ 247877 h 272250"/>
              <a:gd name="connsiteX1" fmla="*/ 299406 w 4499172"/>
              <a:gd name="connsiteY1" fmla="*/ 272153 h 272250"/>
              <a:gd name="connsiteX2" fmla="*/ 873940 w 4499172"/>
              <a:gd name="connsiteY2" fmla="*/ 239785 h 272250"/>
              <a:gd name="connsiteX3" fmla="*/ 1505119 w 4499172"/>
              <a:gd name="connsiteY3" fmla="*/ 142681 h 272250"/>
              <a:gd name="connsiteX4" fmla="*/ 2306231 w 4499172"/>
              <a:gd name="connsiteY4" fmla="*/ 29392 h 272250"/>
              <a:gd name="connsiteX5" fmla="*/ 3010238 w 4499172"/>
              <a:gd name="connsiteY5" fmla="*/ 13208 h 272250"/>
              <a:gd name="connsiteX6" fmla="*/ 3859901 w 4499172"/>
              <a:gd name="connsiteY6" fmla="*/ 13208 h 272250"/>
              <a:gd name="connsiteX7" fmla="*/ 4499172 w 4499172"/>
              <a:gd name="connsiteY7" fmla="*/ 183141 h 272250"/>
              <a:gd name="connsiteX0" fmla="*/ 0 w 4499172"/>
              <a:gd name="connsiteY0" fmla="*/ 242462 h 266835"/>
              <a:gd name="connsiteX1" fmla="*/ 299406 w 4499172"/>
              <a:gd name="connsiteY1" fmla="*/ 266738 h 266835"/>
              <a:gd name="connsiteX2" fmla="*/ 873940 w 4499172"/>
              <a:gd name="connsiteY2" fmla="*/ 234370 h 266835"/>
              <a:gd name="connsiteX3" fmla="*/ 1505119 w 4499172"/>
              <a:gd name="connsiteY3" fmla="*/ 137266 h 266835"/>
              <a:gd name="connsiteX4" fmla="*/ 2306231 w 4499172"/>
              <a:gd name="connsiteY4" fmla="*/ 23977 h 266835"/>
              <a:gd name="connsiteX5" fmla="*/ 3010238 w 4499172"/>
              <a:gd name="connsiteY5" fmla="*/ 7793 h 266835"/>
              <a:gd name="connsiteX6" fmla="*/ 3770889 w 4499172"/>
              <a:gd name="connsiteY6" fmla="*/ 121081 h 266835"/>
              <a:gd name="connsiteX7" fmla="*/ 4499172 w 4499172"/>
              <a:gd name="connsiteY7" fmla="*/ 177726 h 266835"/>
              <a:gd name="connsiteX0" fmla="*/ 0 w 4499172"/>
              <a:gd name="connsiteY0" fmla="*/ 218557 h 242930"/>
              <a:gd name="connsiteX1" fmla="*/ 299406 w 4499172"/>
              <a:gd name="connsiteY1" fmla="*/ 242833 h 242930"/>
              <a:gd name="connsiteX2" fmla="*/ 873940 w 4499172"/>
              <a:gd name="connsiteY2" fmla="*/ 210465 h 242930"/>
              <a:gd name="connsiteX3" fmla="*/ 1505119 w 4499172"/>
              <a:gd name="connsiteY3" fmla="*/ 113361 h 242930"/>
              <a:gd name="connsiteX4" fmla="*/ 2306231 w 4499172"/>
              <a:gd name="connsiteY4" fmla="*/ 72 h 242930"/>
              <a:gd name="connsiteX5" fmla="*/ 3770889 w 4499172"/>
              <a:gd name="connsiteY5" fmla="*/ 97176 h 242930"/>
              <a:gd name="connsiteX6" fmla="*/ 4499172 w 4499172"/>
              <a:gd name="connsiteY6" fmla="*/ 153821 h 242930"/>
              <a:gd name="connsiteX0" fmla="*/ 0 w 4499172"/>
              <a:gd name="connsiteY0" fmla="*/ 170086 h 194459"/>
              <a:gd name="connsiteX1" fmla="*/ 299406 w 4499172"/>
              <a:gd name="connsiteY1" fmla="*/ 194362 h 194459"/>
              <a:gd name="connsiteX2" fmla="*/ 873940 w 4499172"/>
              <a:gd name="connsiteY2" fmla="*/ 161994 h 194459"/>
              <a:gd name="connsiteX3" fmla="*/ 1505119 w 4499172"/>
              <a:gd name="connsiteY3" fmla="*/ 64890 h 194459"/>
              <a:gd name="connsiteX4" fmla="*/ 2306231 w 4499172"/>
              <a:gd name="connsiteY4" fmla="*/ 153 h 194459"/>
              <a:gd name="connsiteX5" fmla="*/ 3770889 w 4499172"/>
              <a:gd name="connsiteY5" fmla="*/ 48705 h 194459"/>
              <a:gd name="connsiteX6" fmla="*/ 4499172 w 4499172"/>
              <a:gd name="connsiteY6" fmla="*/ 105350 h 194459"/>
              <a:gd name="connsiteX0" fmla="*/ 0 w 4499172"/>
              <a:gd name="connsiteY0" fmla="*/ 124428 h 148801"/>
              <a:gd name="connsiteX1" fmla="*/ 299406 w 4499172"/>
              <a:gd name="connsiteY1" fmla="*/ 148704 h 148801"/>
              <a:gd name="connsiteX2" fmla="*/ 873940 w 4499172"/>
              <a:gd name="connsiteY2" fmla="*/ 116336 h 148801"/>
              <a:gd name="connsiteX3" fmla="*/ 1505119 w 4499172"/>
              <a:gd name="connsiteY3" fmla="*/ 19232 h 148801"/>
              <a:gd name="connsiteX4" fmla="*/ 3770889 w 4499172"/>
              <a:gd name="connsiteY4" fmla="*/ 3047 h 148801"/>
              <a:gd name="connsiteX5" fmla="*/ 4499172 w 4499172"/>
              <a:gd name="connsiteY5" fmla="*/ 59692 h 148801"/>
              <a:gd name="connsiteX0" fmla="*/ 0 w 4499172"/>
              <a:gd name="connsiteY0" fmla="*/ 132282 h 156655"/>
              <a:gd name="connsiteX1" fmla="*/ 299406 w 4499172"/>
              <a:gd name="connsiteY1" fmla="*/ 156558 h 156655"/>
              <a:gd name="connsiteX2" fmla="*/ 873940 w 4499172"/>
              <a:gd name="connsiteY2" fmla="*/ 124190 h 156655"/>
              <a:gd name="connsiteX3" fmla="*/ 1780248 w 4499172"/>
              <a:gd name="connsiteY3" fmla="*/ 10901 h 156655"/>
              <a:gd name="connsiteX4" fmla="*/ 3770889 w 4499172"/>
              <a:gd name="connsiteY4" fmla="*/ 10901 h 156655"/>
              <a:gd name="connsiteX5" fmla="*/ 4499172 w 4499172"/>
              <a:gd name="connsiteY5" fmla="*/ 67546 h 156655"/>
              <a:gd name="connsiteX0" fmla="*/ 0 w 4499172"/>
              <a:gd name="connsiteY0" fmla="*/ 143661 h 168034"/>
              <a:gd name="connsiteX1" fmla="*/ 299406 w 4499172"/>
              <a:gd name="connsiteY1" fmla="*/ 167937 h 168034"/>
              <a:gd name="connsiteX2" fmla="*/ 873940 w 4499172"/>
              <a:gd name="connsiteY2" fmla="*/ 135569 h 168034"/>
              <a:gd name="connsiteX3" fmla="*/ 1780248 w 4499172"/>
              <a:gd name="connsiteY3" fmla="*/ 22280 h 168034"/>
              <a:gd name="connsiteX4" fmla="*/ 3770889 w 4499172"/>
              <a:gd name="connsiteY4" fmla="*/ 22280 h 168034"/>
              <a:gd name="connsiteX5" fmla="*/ 4499172 w 4499172"/>
              <a:gd name="connsiteY5" fmla="*/ 78925 h 168034"/>
              <a:gd name="connsiteX0" fmla="*/ 0 w 4499172"/>
              <a:gd name="connsiteY0" fmla="*/ 187406 h 211779"/>
              <a:gd name="connsiteX1" fmla="*/ 299406 w 4499172"/>
              <a:gd name="connsiteY1" fmla="*/ 211682 h 211779"/>
              <a:gd name="connsiteX2" fmla="*/ 873940 w 4499172"/>
              <a:gd name="connsiteY2" fmla="*/ 179314 h 211779"/>
              <a:gd name="connsiteX3" fmla="*/ 1780248 w 4499172"/>
              <a:gd name="connsiteY3" fmla="*/ 66025 h 211779"/>
              <a:gd name="connsiteX4" fmla="*/ 3592864 w 4499172"/>
              <a:gd name="connsiteY4" fmla="*/ 1289 h 211779"/>
              <a:gd name="connsiteX5" fmla="*/ 4499172 w 4499172"/>
              <a:gd name="connsiteY5" fmla="*/ 122670 h 211779"/>
              <a:gd name="connsiteX0" fmla="*/ 0 w 4499172"/>
              <a:gd name="connsiteY0" fmla="*/ 227361 h 251734"/>
              <a:gd name="connsiteX1" fmla="*/ 299406 w 4499172"/>
              <a:gd name="connsiteY1" fmla="*/ 251637 h 251734"/>
              <a:gd name="connsiteX2" fmla="*/ 873940 w 4499172"/>
              <a:gd name="connsiteY2" fmla="*/ 219269 h 251734"/>
              <a:gd name="connsiteX3" fmla="*/ 1780248 w 4499172"/>
              <a:gd name="connsiteY3" fmla="*/ 105980 h 251734"/>
              <a:gd name="connsiteX4" fmla="*/ 3374379 w 4499172"/>
              <a:gd name="connsiteY4" fmla="*/ 784 h 251734"/>
              <a:gd name="connsiteX5" fmla="*/ 4499172 w 4499172"/>
              <a:gd name="connsiteY5" fmla="*/ 162625 h 251734"/>
              <a:gd name="connsiteX0" fmla="*/ 0 w 4588185"/>
              <a:gd name="connsiteY0" fmla="*/ 226652 h 251025"/>
              <a:gd name="connsiteX1" fmla="*/ 299406 w 4588185"/>
              <a:gd name="connsiteY1" fmla="*/ 250928 h 251025"/>
              <a:gd name="connsiteX2" fmla="*/ 873940 w 4588185"/>
              <a:gd name="connsiteY2" fmla="*/ 218560 h 251025"/>
              <a:gd name="connsiteX3" fmla="*/ 1780248 w 4588185"/>
              <a:gd name="connsiteY3" fmla="*/ 105271 h 251025"/>
              <a:gd name="connsiteX4" fmla="*/ 3374379 w 4588185"/>
              <a:gd name="connsiteY4" fmla="*/ 75 h 251025"/>
              <a:gd name="connsiteX5" fmla="*/ 4588185 w 4588185"/>
              <a:gd name="connsiteY5" fmla="*/ 121456 h 2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8185" h="251025">
                <a:moveTo>
                  <a:pt x="0" y="226652"/>
                </a:moveTo>
                <a:cubicBezTo>
                  <a:pt x="76874" y="239464"/>
                  <a:pt x="153749" y="252277"/>
                  <a:pt x="299406" y="250928"/>
                </a:cubicBezTo>
                <a:cubicBezTo>
                  <a:pt x="445063" y="249579"/>
                  <a:pt x="627133" y="242836"/>
                  <a:pt x="873940" y="218560"/>
                </a:cubicBezTo>
                <a:cubicBezTo>
                  <a:pt x="1120747" y="194284"/>
                  <a:pt x="1363508" y="141685"/>
                  <a:pt x="1780248" y="105271"/>
                </a:cubicBezTo>
                <a:cubicBezTo>
                  <a:pt x="2196988" y="68857"/>
                  <a:pt x="2906390" y="-2622"/>
                  <a:pt x="3374379" y="75"/>
                </a:cubicBezTo>
                <a:cubicBezTo>
                  <a:pt x="3842368" y="2772"/>
                  <a:pt x="4389255" y="94482"/>
                  <a:pt x="4588185" y="121456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60496" y="3381177"/>
            <a:ext cx="4507263" cy="414591"/>
          </a:xfrm>
          <a:custGeom>
            <a:avLst/>
            <a:gdLst>
              <a:gd name="connsiteX0" fmla="*/ 0 w 4507263"/>
              <a:gd name="connsiteY0" fmla="*/ 405896 h 414591"/>
              <a:gd name="connsiteX1" fmla="*/ 331773 w 4507263"/>
              <a:gd name="connsiteY1" fmla="*/ 389711 h 414591"/>
              <a:gd name="connsiteX2" fmla="*/ 768743 w 4507263"/>
              <a:gd name="connsiteY2" fmla="*/ 195503 h 414591"/>
              <a:gd name="connsiteX3" fmla="*/ 1246173 w 4507263"/>
              <a:gd name="connsiteY3" fmla="*/ 33662 h 414591"/>
              <a:gd name="connsiteX4" fmla="*/ 1950180 w 4507263"/>
              <a:gd name="connsiteY4" fmla="*/ 1294 h 414591"/>
              <a:gd name="connsiteX5" fmla="*/ 2824120 w 4507263"/>
              <a:gd name="connsiteY5" fmla="*/ 57938 h 414591"/>
              <a:gd name="connsiteX6" fmla="*/ 3633323 w 4507263"/>
              <a:gd name="connsiteY6" fmla="*/ 106490 h 414591"/>
              <a:gd name="connsiteX7" fmla="*/ 4507263 w 4507263"/>
              <a:gd name="connsiteY7" fmla="*/ 227871 h 4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3" h="414591">
                <a:moveTo>
                  <a:pt x="0" y="405896"/>
                </a:moveTo>
                <a:cubicBezTo>
                  <a:pt x="101824" y="415336"/>
                  <a:pt x="203649" y="424776"/>
                  <a:pt x="331773" y="389711"/>
                </a:cubicBezTo>
                <a:cubicBezTo>
                  <a:pt x="459897" y="354646"/>
                  <a:pt x="616343" y="254844"/>
                  <a:pt x="768743" y="195503"/>
                </a:cubicBezTo>
                <a:cubicBezTo>
                  <a:pt x="921143" y="136162"/>
                  <a:pt x="1049267" y="66030"/>
                  <a:pt x="1246173" y="33662"/>
                </a:cubicBezTo>
                <a:cubicBezTo>
                  <a:pt x="1443079" y="1294"/>
                  <a:pt x="1687189" y="-2752"/>
                  <a:pt x="1950180" y="1294"/>
                </a:cubicBezTo>
                <a:cubicBezTo>
                  <a:pt x="2213171" y="5340"/>
                  <a:pt x="2824120" y="57938"/>
                  <a:pt x="2824120" y="57938"/>
                </a:cubicBezTo>
                <a:cubicBezTo>
                  <a:pt x="3104644" y="75471"/>
                  <a:pt x="3352799" y="78168"/>
                  <a:pt x="3633323" y="106490"/>
                </a:cubicBezTo>
                <a:cubicBezTo>
                  <a:pt x="3913847" y="134812"/>
                  <a:pt x="4210555" y="181341"/>
                  <a:pt x="4507263" y="227871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Freeform 128"/>
          <p:cNvSpPr/>
          <p:nvPr/>
        </p:nvSpPr>
        <p:spPr>
          <a:xfrm rot="9997458" flipV="1">
            <a:off x="2938221" y="3112816"/>
            <a:ext cx="1637439" cy="978253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 rot="10080000" flipV="1">
            <a:off x="3953902" y="2676493"/>
            <a:ext cx="2382126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 rot="9900000" flipV="1">
            <a:off x="6905837" y="2592947"/>
            <a:ext cx="1904661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686943" lon="18476800" rev="2130113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 rot="9961865" flipV="1">
            <a:off x="4947889" y="2609605"/>
            <a:ext cx="2066829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 rot="9840000" flipV="1">
            <a:off x="5211371" y="3045802"/>
            <a:ext cx="2588580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 rot="9997458" flipV="1">
            <a:off x="3068354" y="3001141"/>
            <a:ext cx="1637439" cy="978253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 rot="10080000" flipV="1">
            <a:off x="3727982" y="2899483"/>
            <a:ext cx="2382126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 rot="9961865" flipV="1">
            <a:off x="4792510" y="2801925"/>
            <a:ext cx="2066829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rot="9840000" flipV="1">
            <a:off x="5404238" y="2800677"/>
            <a:ext cx="2588580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 rot="9900000" flipV="1">
            <a:off x="6690337" y="2861671"/>
            <a:ext cx="1904661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686943" lon="18476800" rev="2130113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604317" y="3792090"/>
            <a:ext cx="522377" cy="405229"/>
            <a:chOff x="3604317" y="3792090"/>
            <a:chExt cx="522377" cy="405229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3675442" y="3804796"/>
              <a:ext cx="396983" cy="37022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04317" y="4166027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988662" y="3792090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5-Point Star 178"/>
          <p:cNvSpPr/>
          <p:nvPr/>
        </p:nvSpPr>
        <p:spPr>
          <a:xfrm>
            <a:off x="3772643" y="3871924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900816" y="3105133"/>
            <a:ext cx="653855" cy="599334"/>
            <a:chOff x="4900816" y="3105133"/>
            <a:chExt cx="653855" cy="599334"/>
          </a:xfrm>
        </p:grpSpPr>
        <p:cxnSp>
          <p:nvCxnSpPr>
            <p:cNvPr id="213" name="Straight Connector 212"/>
            <p:cNvCxnSpPr/>
            <p:nvPr/>
          </p:nvCxnSpPr>
          <p:spPr>
            <a:xfrm flipV="1">
              <a:off x="4960064" y="3113419"/>
              <a:ext cx="539719" cy="57540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4900816" y="3673175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5416639" y="3105133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5-Point Star 189"/>
          <p:cNvSpPr/>
          <p:nvPr/>
        </p:nvSpPr>
        <p:spPr>
          <a:xfrm>
            <a:off x="5134633" y="3256255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824031" y="3070192"/>
            <a:ext cx="547653" cy="504847"/>
            <a:chOff x="5824031" y="3070192"/>
            <a:chExt cx="547653" cy="504847"/>
          </a:xfrm>
        </p:grpSpPr>
        <p:cxnSp>
          <p:nvCxnSpPr>
            <p:cNvPr id="216" name="Straight Connector 215"/>
            <p:cNvCxnSpPr/>
            <p:nvPr/>
          </p:nvCxnSpPr>
          <p:spPr>
            <a:xfrm flipV="1">
              <a:off x="5892304" y="3081312"/>
              <a:ext cx="418543" cy="47815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6233652" y="3070192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824031" y="3543747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5-Point Star 190"/>
          <p:cNvSpPr/>
          <p:nvPr/>
        </p:nvSpPr>
        <p:spPr>
          <a:xfrm>
            <a:off x="5996097" y="3170187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270822" y="3432235"/>
            <a:ext cx="681469" cy="705569"/>
            <a:chOff x="6270822" y="3432235"/>
            <a:chExt cx="681469" cy="705569"/>
          </a:xfrm>
        </p:grpSpPr>
        <p:cxnSp>
          <p:nvCxnSpPr>
            <p:cNvPr id="219" name="Straight Connector 218"/>
            <p:cNvCxnSpPr/>
            <p:nvPr/>
          </p:nvCxnSpPr>
          <p:spPr>
            <a:xfrm flipV="1">
              <a:off x="6329431" y="3439037"/>
              <a:ext cx="557561" cy="6869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270822" y="4106512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6814259" y="3432235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5-Point Star 191"/>
          <p:cNvSpPr/>
          <p:nvPr/>
        </p:nvSpPr>
        <p:spPr>
          <a:xfrm>
            <a:off x="6529184" y="3616041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654316" y="3019640"/>
            <a:ext cx="575903" cy="592570"/>
            <a:chOff x="7654316" y="3019640"/>
            <a:chExt cx="575903" cy="592570"/>
          </a:xfrm>
        </p:grpSpPr>
        <p:cxnSp>
          <p:nvCxnSpPr>
            <p:cNvPr id="222" name="Straight Connector 221"/>
            <p:cNvCxnSpPr/>
            <p:nvPr/>
          </p:nvCxnSpPr>
          <p:spPr>
            <a:xfrm flipV="1">
              <a:off x="7715446" y="3028671"/>
              <a:ext cx="456168" cy="57805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654316" y="3580918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8092187" y="3019640"/>
              <a:ext cx="138032" cy="31292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5-Point Star 192"/>
          <p:cNvSpPr/>
          <p:nvPr/>
        </p:nvSpPr>
        <p:spPr>
          <a:xfrm>
            <a:off x="7855516" y="3166565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6329683" y="900906"/>
            <a:ext cx="210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Example parameters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Adjust parameters to maximize “probability”, i.e.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blipFill rotWithShape="1">
                <a:blip r:embed="rId13"/>
                <a:stretch>
                  <a:fillRect l="-211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793632" y="5240128"/>
            <a:ext cx="3589738" cy="498090"/>
          </a:xfrm>
          <a:custGeom>
            <a:avLst/>
            <a:gdLst>
              <a:gd name="connsiteX0" fmla="*/ 0 w 3554569"/>
              <a:gd name="connsiteY0" fmla="*/ 168185 h 309853"/>
              <a:gd name="connsiteX1" fmla="*/ 257577 w 3554569"/>
              <a:gd name="connsiteY1" fmla="*/ 296974 h 309853"/>
              <a:gd name="connsiteX2" fmla="*/ 785611 w 3554569"/>
              <a:gd name="connsiteY2" fmla="*/ 760 h 309853"/>
              <a:gd name="connsiteX3" fmla="*/ 1287887 w 3554569"/>
              <a:gd name="connsiteY3" fmla="*/ 206822 h 309853"/>
              <a:gd name="connsiteX4" fmla="*/ 1983346 w 3554569"/>
              <a:gd name="connsiteY4" fmla="*/ 52275 h 309853"/>
              <a:gd name="connsiteX5" fmla="*/ 2511380 w 3554569"/>
              <a:gd name="connsiteY5" fmla="*/ 116670 h 309853"/>
              <a:gd name="connsiteX6" fmla="*/ 2975020 w 3554569"/>
              <a:gd name="connsiteY6" fmla="*/ 13639 h 309853"/>
              <a:gd name="connsiteX7" fmla="*/ 3554569 w 3554569"/>
              <a:gd name="connsiteY7" fmla="*/ 309853 h 309853"/>
              <a:gd name="connsiteX0" fmla="*/ 0 w 3554569"/>
              <a:gd name="connsiteY0" fmla="*/ 167786 h 367388"/>
              <a:gd name="connsiteX1" fmla="*/ 257577 w 3554569"/>
              <a:gd name="connsiteY1" fmla="*/ 296575 h 367388"/>
              <a:gd name="connsiteX2" fmla="*/ 785611 w 3554569"/>
              <a:gd name="connsiteY2" fmla="*/ 361 h 367388"/>
              <a:gd name="connsiteX3" fmla="*/ 1342611 w 3554569"/>
              <a:gd name="connsiteY3" fmla="*/ 367197 h 367388"/>
              <a:gd name="connsiteX4" fmla="*/ 1983346 w 3554569"/>
              <a:gd name="connsiteY4" fmla="*/ 51876 h 367388"/>
              <a:gd name="connsiteX5" fmla="*/ 2511380 w 3554569"/>
              <a:gd name="connsiteY5" fmla="*/ 116271 h 367388"/>
              <a:gd name="connsiteX6" fmla="*/ 2975020 w 3554569"/>
              <a:gd name="connsiteY6" fmla="*/ 13240 h 367388"/>
              <a:gd name="connsiteX7" fmla="*/ 3554569 w 3554569"/>
              <a:gd name="connsiteY7" fmla="*/ 309454 h 367388"/>
              <a:gd name="connsiteX0" fmla="*/ 0 w 3554569"/>
              <a:gd name="connsiteY0" fmla="*/ 301272 h 501574"/>
              <a:gd name="connsiteX1" fmla="*/ 257577 w 3554569"/>
              <a:gd name="connsiteY1" fmla="*/ 430061 h 501574"/>
              <a:gd name="connsiteX2" fmla="*/ 785611 w 3554569"/>
              <a:gd name="connsiteY2" fmla="*/ 133847 h 501574"/>
              <a:gd name="connsiteX3" fmla="*/ 1342611 w 3554569"/>
              <a:gd name="connsiteY3" fmla="*/ 500683 h 501574"/>
              <a:gd name="connsiteX4" fmla="*/ 1918671 w 3554569"/>
              <a:gd name="connsiteY4" fmla="*/ 4491 h 501574"/>
              <a:gd name="connsiteX5" fmla="*/ 2511380 w 3554569"/>
              <a:gd name="connsiteY5" fmla="*/ 249757 h 501574"/>
              <a:gd name="connsiteX6" fmla="*/ 2975020 w 3554569"/>
              <a:gd name="connsiteY6" fmla="*/ 146726 h 501574"/>
              <a:gd name="connsiteX7" fmla="*/ 3554569 w 3554569"/>
              <a:gd name="connsiteY7" fmla="*/ 442940 h 501574"/>
              <a:gd name="connsiteX0" fmla="*/ 0 w 3554569"/>
              <a:gd name="connsiteY0" fmla="*/ 297800 h 498102"/>
              <a:gd name="connsiteX1" fmla="*/ 257577 w 3554569"/>
              <a:gd name="connsiteY1" fmla="*/ 426589 h 498102"/>
              <a:gd name="connsiteX2" fmla="*/ 785611 w 3554569"/>
              <a:gd name="connsiteY2" fmla="*/ 130375 h 498102"/>
              <a:gd name="connsiteX3" fmla="*/ 1342611 w 3554569"/>
              <a:gd name="connsiteY3" fmla="*/ 497211 h 498102"/>
              <a:gd name="connsiteX4" fmla="*/ 1918671 w 3554569"/>
              <a:gd name="connsiteY4" fmla="*/ 1019 h 498102"/>
              <a:gd name="connsiteX5" fmla="*/ 2496455 w 3554569"/>
              <a:gd name="connsiteY5" fmla="*/ 361841 h 498102"/>
              <a:gd name="connsiteX6" fmla="*/ 2975020 w 3554569"/>
              <a:gd name="connsiteY6" fmla="*/ 143254 h 498102"/>
              <a:gd name="connsiteX7" fmla="*/ 3554569 w 3554569"/>
              <a:gd name="connsiteY7" fmla="*/ 439468 h 498102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4569" h="498090">
                <a:moveTo>
                  <a:pt x="0" y="297788"/>
                </a:moveTo>
                <a:cubicBezTo>
                  <a:pt x="63321" y="376134"/>
                  <a:pt x="126642" y="454481"/>
                  <a:pt x="257577" y="426577"/>
                </a:cubicBezTo>
                <a:cubicBezTo>
                  <a:pt x="388512" y="398673"/>
                  <a:pt x="604772" y="118593"/>
                  <a:pt x="785611" y="130363"/>
                </a:cubicBezTo>
                <a:cubicBezTo>
                  <a:pt x="966450" y="142133"/>
                  <a:pt x="1153768" y="518758"/>
                  <a:pt x="1342611" y="497199"/>
                </a:cubicBezTo>
                <a:cubicBezTo>
                  <a:pt x="1531454" y="475640"/>
                  <a:pt x="1726364" y="23569"/>
                  <a:pt x="1918671" y="1007"/>
                </a:cubicBezTo>
                <a:cubicBezTo>
                  <a:pt x="2110978" y="-21555"/>
                  <a:pt x="2303814" y="342310"/>
                  <a:pt x="2496455" y="361829"/>
                </a:cubicBezTo>
                <a:cubicBezTo>
                  <a:pt x="2689096" y="381348"/>
                  <a:pt x="2898167" y="105183"/>
                  <a:pt x="3074519" y="118121"/>
                </a:cubicBezTo>
                <a:cubicBezTo>
                  <a:pt x="3250871" y="131059"/>
                  <a:pt x="3386552" y="227060"/>
                  <a:pt x="3554569" y="439456"/>
                </a:cubicBezTo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427836" y="1588177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2) Vertical offset </a:t>
            </a:r>
            <a:r>
              <a:rPr lang="en-US" i="1" dirty="0">
                <a:solidFill>
                  <a:srgbClr val="FFFF00"/>
                </a:solidFill>
              </a:rPr>
              <a:t>y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27836" y="1242536"/>
            <a:ext cx="246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1) Horizontal stretch </a:t>
            </a:r>
            <a:r>
              <a:rPr lang="en-US" i="1" dirty="0" smtClean="0">
                <a:solidFill>
                  <a:srgbClr val="00FFFF"/>
                </a:solidFill>
              </a:rPr>
              <a:t>x</a:t>
            </a:r>
            <a:r>
              <a:rPr lang="en-US" baseline="-25000" dirty="0" smtClean="0">
                <a:solidFill>
                  <a:srgbClr val="00FFFF"/>
                </a:solidFill>
              </a:rPr>
              <a:t>1/2</a:t>
            </a:r>
            <a:endParaRPr 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xit" presetSubtype="8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xit" presetSubtype="2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xit" presetSubtype="2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xit" presetSubtype="8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xit" presetSubtype="2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1" grpId="0" animBg="1"/>
      <p:bldP spid="161" grpId="1" animBg="1"/>
      <p:bldP spid="161" grpId="2" animBg="1"/>
      <p:bldP spid="112" grpId="0"/>
      <p:bldP spid="129" grpId="0" animBg="1"/>
      <p:bldP spid="129" grpId="1" animBg="1"/>
      <p:bldP spid="134" grpId="0" animBg="1"/>
      <p:bldP spid="134" grpId="1" animBg="1"/>
      <p:bldP spid="140" grpId="0" animBg="1"/>
      <p:bldP spid="140" grpId="1" animBg="1"/>
      <p:bldP spid="142" grpId="0" animBg="1"/>
      <p:bldP spid="142" grpId="1" animBg="1"/>
      <p:bldP spid="145" grpId="0" animBg="1"/>
      <p:bldP spid="145" grpId="1" animBg="1"/>
      <p:bldP spid="147" grpId="1" animBg="1"/>
      <p:bldP spid="150" grpId="0" animBg="1"/>
      <p:bldP spid="152" grpId="0" animBg="1"/>
      <p:bldP spid="154" grpId="0" animBg="1"/>
      <p:bldP spid="156" grpId="0" animBg="1"/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Adjust parameters to maximize “probability”, i.e.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11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Adjust parameters to maximize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“probability”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i.e.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11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12004" y="5752563"/>
            <a:ext cx="3355942" cy="685014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alpha val="10000"/>
                </a:schemeClr>
              </a:gs>
              <a:gs pos="100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variance fitting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4800" y="735168"/>
            <a:ext cx="3587177" cy="2491761"/>
            <a:chOff x="304800" y="735168"/>
            <a:chExt cx="3587177" cy="2491761"/>
          </a:xfrm>
        </p:grpSpPr>
        <p:cxnSp>
          <p:nvCxnSpPr>
            <p:cNvPr id="82" name="Straight Connector 81"/>
            <p:cNvCxnSpPr/>
            <p:nvPr/>
          </p:nvCxnSpPr>
          <p:spPr>
            <a:xfrm flipH="1">
              <a:off x="993948" y="1311764"/>
              <a:ext cx="1232483" cy="13316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431083" y="1388667"/>
              <a:ext cx="1195694" cy="13842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1924885" y="1451335"/>
              <a:ext cx="1177122" cy="14673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442972" y="1568715"/>
              <a:ext cx="1156885" cy="14956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564907" y="1244439"/>
              <a:ext cx="1335545" cy="12694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/>
            <p:cNvSpPr/>
            <p:nvPr/>
          </p:nvSpPr>
          <p:spPr>
            <a:xfrm>
              <a:off x="304800" y="1189857"/>
              <a:ext cx="3587177" cy="1872549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 rot="437935">
              <a:off x="687629" y="1755206"/>
              <a:ext cx="2958383" cy="484514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4800" y="2361361"/>
              <a:ext cx="3018661" cy="865568"/>
              <a:chOff x="713876" y="3672951"/>
              <a:chExt cx="4941729" cy="1416986"/>
            </a:xfrm>
          </p:grpSpPr>
          <p:cxnSp>
            <p:nvCxnSpPr>
              <p:cNvPr id="108" name="Straight Arrow Connector 107"/>
              <p:cNvCxnSpPr>
                <a:stCxn id="105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287618" y="4720605"/>
                    <a:ext cx="3679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7618" y="4720605"/>
                    <a:ext cx="367987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24324" b="-405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0" name="Group 109"/>
            <p:cNvGrpSpPr/>
            <p:nvPr/>
          </p:nvGrpSpPr>
          <p:grpSpPr>
            <a:xfrm>
              <a:off x="304800" y="735168"/>
              <a:ext cx="1815696" cy="1626194"/>
              <a:chOff x="713876" y="1010771"/>
              <a:chExt cx="2972404" cy="2662180"/>
            </a:xfrm>
          </p:grpSpPr>
          <p:cxnSp>
            <p:nvCxnSpPr>
              <p:cNvPr id="111" name="Straight Arrow Connector 110"/>
              <p:cNvCxnSpPr>
                <a:stCxn id="105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992885" y="1010771"/>
                    <a:ext cx="693395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2885" y="1010771"/>
                    <a:ext cx="693395" cy="36933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24286" b="-729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4" name="Freeform 113"/>
            <p:cNvSpPr/>
            <p:nvPr/>
          </p:nvSpPr>
          <p:spPr>
            <a:xfrm rot="9997458" flipV="1">
              <a:off x="490925" y="1545600"/>
              <a:ext cx="911736" cy="59756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 rot="10080000" flipV="1">
              <a:off x="856342" y="1498662"/>
              <a:ext cx="1455124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10080000" flipV="1">
              <a:off x="1603404" y="1442874"/>
              <a:ext cx="1093538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797" rev="2130113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9780000" flipV="1">
              <a:off x="2235026" y="1352390"/>
              <a:ext cx="911736" cy="59756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063564" lon="18171125" rev="21184044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9900000" flipV="1">
              <a:off x="2715299" y="1495149"/>
              <a:ext cx="1093538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954056" y="2035601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106664" y="1844383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842767" y="211516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63108" y="1925094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613062" y="1871462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171624" y="1815116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730186" y="1815116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296098" y="1856763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1754889" y="1662936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2028931" y="1917012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2824665" y="1636434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5-Point Star 132"/>
            <p:cNvSpPr/>
            <p:nvPr/>
          </p:nvSpPr>
          <p:spPr>
            <a:xfrm>
              <a:off x="1686656" y="173674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5-Point Star 136"/>
            <p:cNvSpPr/>
            <p:nvPr/>
          </p:nvSpPr>
          <p:spPr>
            <a:xfrm>
              <a:off x="2229501" y="1677507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5-Point Star 137"/>
            <p:cNvSpPr/>
            <p:nvPr/>
          </p:nvSpPr>
          <p:spPr>
            <a:xfrm>
              <a:off x="2561979" y="195557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5-Point Star 138"/>
            <p:cNvSpPr/>
            <p:nvPr/>
          </p:nvSpPr>
          <p:spPr>
            <a:xfrm>
              <a:off x="3389192" y="1675248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446364" y="2054458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978328" y="2027860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662627" y="1906959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248996" y="1923885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/>
          </p:nvSpPr>
          <p:spPr>
            <a:xfrm>
              <a:off x="3175278" y="1965284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10080" y="1850367"/>
            <a:ext cx="5751589" cy="3894270"/>
            <a:chOff x="2910080" y="1850367"/>
            <a:chExt cx="5751589" cy="3894270"/>
          </a:xfrm>
        </p:grpSpPr>
        <p:grpSp>
          <p:nvGrpSpPr>
            <p:cNvPr id="148" name="Group 147"/>
            <p:cNvGrpSpPr/>
            <p:nvPr/>
          </p:nvGrpSpPr>
          <p:grpSpPr>
            <a:xfrm>
              <a:off x="3659723" y="2583764"/>
              <a:ext cx="2331451" cy="2457921"/>
              <a:chOff x="1479268" y="1954695"/>
              <a:chExt cx="2380433" cy="2509559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1842052" y="1954695"/>
                <a:ext cx="2017649" cy="21799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1479268" y="4094922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1" name="TextBox 2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9268" y="4094922"/>
                    <a:ext cx="466089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9" name="Group 148"/>
            <p:cNvGrpSpPr/>
            <p:nvPr/>
          </p:nvGrpSpPr>
          <p:grpSpPr>
            <a:xfrm>
              <a:off x="4347462" y="2707069"/>
              <a:ext cx="2285619" cy="2540594"/>
              <a:chOff x="2181456" y="2080591"/>
              <a:chExt cx="2333638" cy="2593969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flipH="1">
                <a:off x="2557670" y="2080591"/>
                <a:ext cx="1957424" cy="226612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9" name="TextBox 208"/>
                  <p:cNvSpPr txBox="1"/>
                  <p:nvPr/>
                </p:nvSpPr>
                <p:spPr>
                  <a:xfrm>
                    <a:off x="2181456" y="430522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9" name="TextBox 2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1456" y="430522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5147501" y="2807549"/>
              <a:ext cx="2247548" cy="2688417"/>
              <a:chOff x="2998304" y="2183182"/>
              <a:chExt cx="2294767" cy="2744898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flipH="1">
                <a:off x="3366052" y="2183182"/>
                <a:ext cx="1927019" cy="240207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2998304" y="455874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7" name="TextBox 2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8304" y="455874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3" name="Group 152"/>
            <p:cNvGrpSpPr/>
            <p:nvPr/>
          </p:nvGrpSpPr>
          <p:grpSpPr>
            <a:xfrm>
              <a:off x="5952120" y="2995753"/>
              <a:ext cx="2241172" cy="2730722"/>
              <a:chOff x="3819825" y="2375339"/>
              <a:chExt cx="2288257" cy="2788091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 flipH="1">
                <a:off x="4214191" y="2375339"/>
                <a:ext cx="1893891" cy="24484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3819825" y="479409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5" name="TextBox 2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9825" y="479409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5" name="Group 154"/>
            <p:cNvGrpSpPr/>
            <p:nvPr/>
          </p:nvGrpSpPr>
          <p:grpSpPr>
            <a:xfrm>
              <a:off x="2981648" y="2475817"/>
              <a:ext cx="2486860" cy="2361441"/>
              <a:chOff x="786948" y="1844480"/>
              <a:chExt cx="2539107" cy="2411052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 flipH="1">
                <a:off x="1139687" y="1844480"/>
                <a:ext cx="2186368" cy="20781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/>
                  <p:cNvSpPr txBox="1"/>
                  <p:nvPr/>
                </p:nvSpPr>
                <p:spPr>
                  <a:xfrm>
                    <a:off x="786948" y="3886200"/>
                    <a:ext cx="4607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3" name="TextBox 2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48" y="3886200"/>
                    <a:ext cx="460767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9" name="Freeform 158"/>
            <p:cNvSpPr/>
            <p:nvPr/>
          </p:nvSpPr>
          <p:spPr>
            <a:xfrm>
              <a:off x="2910080" y="2388302"/>
              <a:ext cx="5751589" cy="3002398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 rot="437935">
              <a:off x="3459131" y="3344575"/>
              <a:ext cx="4743397" cy="776858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prstDash val="solid"/>
            </a:ln>
            <a:effectLst>
              <a:outerShdw blurRad="127000" dist="50800" dir="8100000" algn="c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2910080" y="4266655"/>
              <a:ext cx="4814289" cy="1477982"/>
              <a:chOff x="713876" y="3672951"/>
              <a:chExt cx="4915431" cy="1509035"/>
            </a:xfrm>
          </p:grpSpPr>
          <p:cxnSp>
            <p:nvCxnSpPr>
              <p:cNvPr id="200" name="Straight Arrow Connector 199"/>
              <p:cNvCxnSpPr>
                <a:stCxn id="159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5261320" y="4812654"/>
                    <a:ext cx="3679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1" name="TextBox 2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1320" y="4812654"/>
                    <a:ext cx="367987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8" name="Group 167"/>
            <p:cNvGrpSpPr/>
            <p:nvPr/>
          </p:nvGrpSpPr>
          <p:grpSpPr>
            <a:xfrm>
              <a:off x="2910080" y="1850367"/>
              <a:ext cx="2897991" cy="2416304"/>
              <a:chOff x="713876" y="1205883"/>
              <a:chExt cx="2958876" cy="2467068"/>
            </a:xfrm>
          </p:grpSpPr>
          <p:cxnSp>
            <p:nvCxnSpPr>
              <p:cNvPr id="198" name="Straight Arrow Connector 197"/>
              <p:cNvCxnSpPr>
                <a:stCxn id="159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2979357" y="1205883"/>
                    <a:ext cx="693395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9" name="TextBox 1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9357" y="1205883"/>
                    <a:ext cx="693395" cy="36933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8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5" name="Freeform 224"/>
            <p:cNvSpPr/>
            <p:nvPr/>
          </p:nvSpPr>
          <p:spPr>
            <a:xfrm rot="437935">
              <a:off x="3476922" y="3276154"/>
              <a:ext cx="4472458" cy="774830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6183221"/>
                <a:gd name="connsiteY0" fmla="*/ 431716 h 448232"/>
                <a:gd name="connsiteX1" fmla="*/ 386367 w 6183221"/>
                <a:gd name="connsiteY1" fmla="*/ 418837 h 448232"/>
                <a:gd name="connsiteX2" fmla="*/ 1017431 w 6183221"/>
                <a:gd name="connsiteY2" fmla="*/ 161259 h 448232"/>
                <a:gd name="connsiteX3" fmla="*/ 1944710 w 6183221"/>
                <a:gd name="connsiteY3" fmla="*/ 19592 h 448232"/>
                <a:gd name="connsiteX4" fmla="*/ 6183221 w 6183221"/>
                <a:gd name="connsiteY4" fmla="*/ 8679 h 448232"/>
                <a:gd name="connsiteX0" fmla="*/ 0 w 6183221"/>
                <a:gd name="connsiteY0" fmla="*/ 442245 h 458761"/>
                <a:gd name="connsiteX1" fmla="*/ 386367 w 6183221"/>
                <a:gd name="connsiteY1" fmla="*/ 429366 h 458761"/>
                <a:gd name="connsiteX2" fmla="*/ 1017431 w 6183221"/>
                <a:gd name="connsiteY2" fmla="*/ 171788 h 458761"/>
                <a:gd name="connsiteX3" fmla="*/ 2423817 w 6183221"/>
                <a:gd name="connsiteY3" fmla="*/ 12099 h 458761"/>
                <a:gd name="connsiteX4" fmla="*/ 6183221 w 6183221"/>
                <a:gd name="connsiteY4" fmla="*/ 19208 h 458761"/>
                <a:gd name="connsiteX0" fmla="*/ 0 w 6183221"/>
                <a:gd name="connsiteY0" fmla="*/ 442245 h 445944"/>
                <a:gd name="connsiteX1" fmla="*/ 441178 w 6183221"/>
                <a:gd name="connsiteY1" fmla="*/ 374291 h 445944"/>
                <a:gd name="connsiteX2" fmla="*/ 1017431 w 6183221"/>
                <a:gd name="connsiteY2" fmla="*/ 171788 h 445944"/>
                <a:gd name="connsiteX3" fmla="*/ 2423817 w 6183221"/>
                <a:gd name="connsiteY3" fmla="*/ 12099 h 445944"/>
                <a:gd name="connsiteX4" fmla="*/ 6183221 w 6183221"/>
                <a:gd name="connsiteY4" fmla="*/ 19208 h 445944"/>
                <a:gd name="connsiteX0" fmla="*/ 0 w 6183221"/>
                <a:gd name="connsiteY0" fmla="*/ 440744 h 444665"/>
                <a:gd name="connsiteX1" fmla="*/ 441178 w 6183221"/>
                <a:gd name="connsiteY1" fmla="*/ 372790 h 444665"/>
                <a:gd name="connsiteX2" fmla="*/ 1118872 w 6183221"/>
                <a:gd name="connsiteY2" fmla="*/ 149990 h 444665"/>
                <a:gd name="connsiteX3" fmla="*/ 2423817 w 6183221"/>
                <a:gd name="connsiteY3" fmla="*/ 10598 h 444665"/>
                <a:gd name="connsiteX4" fmla="*/ 6183221 w 6183221"/>
                <a:gd name="connsiteY4" fmla="*/ 17707 h 44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3221" h="444665">
                  <a:moveTo>
                    <a:pt x="0" y="440744"/>
                  </a:moveTo>
                  <a:cubicBezTo>
                    <a:pt x="108397" y="456842"/>
                    <a:pt x="254699" y="421249"/>
                    <a:pt x="441178" y="372790"/>
                  </a:cubicBezTo>
                  <a:cubicBezTo>
                    <a:pt x="627657" y="324331"/>
                    <a:pt x="788432" y="210355"/>
                    <a:pt x="1118872" y="149990"/>
                  </a:cubicBezTo>
                  <a:cubicBezTo>
                    <a:pt x="1449312" y="89625"/>
                    <a:pt x="1579759" y="32645"/>
                    <a:pt x="2423817" y="10598"/>
                  </a:cubicBezTo>
                  <a:cubicBezTo>
                    <a:pt x="3267875" y="-11449"/>
                    <a:pt x="5981452" y="5901"/>
                    <a:pt x="6183221" y="17707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 rot="437935">
              <a:off x="3596275" y="3663916"/>
              <a:ext cx="4771450" cy="533756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2614412"/>
                <a:gd name="connsiteY0" fmla="*/ 426246 h 442319"/>
                <a:gd name="connsiteX1" fmla="*/ 386367 w 2614412"/>
                <a:gd name="connsiteY1" fmla="*/ 413367 h 442319"/>
                <a:gd name="connsiteX2" fmla="*/ 1358974 w 2614412"/>
                <a:gd name="connsiteY2" fmla="*/ 162737 h 442319"/>
                <a:gd name="connsiteX3" fmla="*/ 1944710 w 2614412"/>
                <a:gd name="connsiteY3" fmla="*/ 14122 h 442319"/>
                <a:gd name="connsiteX4" fmla="*/ 2614412 w 2614412"/>
                <a:gd name="connsiteY4" fmla="*/ 14122 h 442319"/>
                <a:gd name="connsiteX0" fmla="*/ 0 w 2614412"/>
                <a:gd name="connsiteY0" fmla="*/ 426246 h 449263"/>
                <a:gd name="connsiteX1" fmla="*/ 598325 w 2614412"/>
                <a:gd name="connsiteY1" fmla="*/ 425331 h 449263"/>
                <a:gd name="connsiteX2" fmla="*/ 1358974 w 2614412"/>
                <a:gd name="connsiteY2" fmla="*/ 162737 h 449263"/>
                <a:gd name="connsiteX3" fmla="*/ 1944710 w 2614412"/>
                <a:gd name="connsiteY3" fmla="*/ 14122 h 449263"/>
                <a:gd name="connsiteX4" fmla="*/ 2614412 w 2614412"/>
                <a:gd name="connsiteY4" fmla="*/ 14122 h 449263"/>
                <a:gd name="connsiteX0" fmla="*/ 0 w 2614412"/>
                <a:gd name="connsiteY0" fmla="*/ 417937 h 440954"/>
                <a:gd name="connsiteX1" fmla="*/ 598325 w 2614412"/>
                <a:gd name="connsiteY1" fmla="*/ 417022 h 440954"/>
                <a:gd name="connsiteX2" fmla="*/ 1358974 w 2614412"/>
                <a:gd name="connsiteY2" fmla="*/ 154428 h 440954"/>
                <a:gd name="connsiteX3" fmla="*/ 2207001 w 2614412"/>
                <a:gd name="connsiteY3" fmla="*/ 24871 h 440954"/>
                <a:gd name="connsiteX4" fmla="*/ 2614412 w 2614412"/>
                <a:gd name="connsiteY4" fmla="*/ 5813 h 440954"/>
                <a:gd name="connsiteX0" fmla="*/ 0 w 2207001"/>
                <a:gd name="connsiteY0" fmla="*/ 393066 h 416083"/>
                <a:gd name="connsiteX1" fmla="*/ 598325 w 2207001"/>
                <a:gd name="connsiteY1" fmla="*/ 392151 h 416083"/>
                <a:gd name="connsiteX2" fmla="*/ 1358974 w 2207001"/>
                <a:gd name="connsiteY2" fmla="*/ 129557 h 416083"/>
                <a:gd name="connsiteX3" fmla="*/ 2207001 w 2207001"/>
                <a:gd name="connsiteY3" fmla="*/ 0 h 416083"/>
                <a:gd name="connsiteX0" fmla="*/ 0 w 2416617"/>
                <a:gd name="connsiteY0" fmla="*/ 402920 h 425937"/>
                <a:gd name="connsiteX1" fmla="*/ 598325 w 2416617"/>
                <a:gd name="connsiteY1" fmla="*/ 402005 h 425937"/>
                <a:gd name="connsiteX2" fmla="*/ 1358974 w 2416617"/>
                <a:gd name="connsiteY2" fmla="*/ 139411 h 425937"/>
                <a:gd name="connsiteX3" fmla="*/ 2416617 w 2416617"/>
                <a:gd name="connsiteY3" fmla="*/ 0 h 425937"/>
                <a:gd name="connsiteX0" fmla="*/ 0 w 2416617"/>
                <a:gd name="connsiteY0" fmla="*/ 402920 h 422501"/>
                <a:gd name="connsiteX1" fmla="*/ 634903 w 2416617"/>
                <a:gd name="connsiteY1" fmla="*/ 396416 h 422501"/>
                <a:gd name="connsiteX2" fmla="*/ 1358974 w 2416617"/>
                <a:gd name="connsiteY2" fmla="*/ 139411 h 422501"/>
                <a:gd name="connsiteX3" fmla="*/ 2416617 w 2416617"/>
                <a:gd name="connsiteY3" fmla="*/ 0 h 422501"/>
                <a:gd name="connsiteX0" fmla="*/ 0 w 2416617"/>
                <a:gd name="connsiteY0" fmla="*/ 402920 h 420018"/>
                <a:gd name="connsiteX1" fmla="*/ 634903 w 2416617"/>
                <a:gd name="connsiteY1" fmla="*/ 396416 h 420018"/>
                <a:gd name="connsiteX2" fmla="*/ 1362899 w 2416617"/>
                <a:gd name="connsiteY2" fmla="*/ 175966 h 420018"/>
                <a:gd name="connsiteX3" fmla="*/ 2416617 w 2416617"/>
                <a:gd name="connsiteY3" fmla="*/ 0 h 420018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3871"/>
                <a:gd name="connsiteX1" fmla="*/ 634903 w 2277043"/>
                <a:gd name="connsiteY1" fmla="*/ 282200 h 303871"/>
                <a:gd name="connsiteX2" fmla="*/ 1323218 w 2277043"/>
                <a:gd name="connsiteY2" fmla="*/ 91035 h 303871"/>
                <a:gd name="connsiteX3" fmla="*/ 2277043 w 2277043"/>
                <a:gd name="connsiteY3" fmla="*/ 0 h 3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043" h="303871">
                  <a:moveTo>
                    <a:pt x="0" y="288704"/>
                  </a:moveTo>
                  <a:cubicBezTo>
                    <a:pt x="108397" y="304802"/>
                    <a:pt x="414367" y="315145"/>
                    <a:pt x="634903" y="282200"/>
                  </a:cubicBezTo>
                  <a:cubicBezTo>
                    <a:pt x="855439" y="249255"/>
                    <a:pt x="1049528" y="138068"/>
                    <a:pt x="1323218" y="91035"/>
                  </a:cubicBezTo>
                  <a:cubicBezTo>
                    <a:pt x="1596908" y="44002"/>
                    <a:pt x="2045707" y="279"/>
                    <a:pt x="2277043" y="0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762796" y="3665617"/>
              <a:ext cx="4588185" cy="251025"/>
            </a:xfrm>
            <a:custGeom>
              <a:avLst/>
              <a:gdLst>
                <a:gd name="connsiteX0" fmla="*/ 0 w 4507264"/>
                <a:gd name="connsiteY0" fmla="*/ 240121 h 264494"/>
                <a:gd name="connsiteX1" fmla="*/ 299406 w 4507264"/>
                <a:gd name="connsiteY1" fmla="*/ 264397 h 264494"/>
                <a:gd name="connsiteX2" fmla="*/ 873940 w 4507264"/>
                <a:gd name="connsiteY2" fmla="*/ 232029 h 264494"/>
                <a:gd name="connsiteX3" fmla="*/ 1505119 w 4507264"/>
                <a:gd name="connsiteY3" fmla="*/ 134925 h 264494"/>
                <a:gd name="connsiteX4" fmla="*/ 2306231 w 4507264"/>
                <a:gd name="connsiteY4" fmla="*/ 21636 h 264494"/>
                <a:gd name="connsiteX5" fmla="*/ 3010238 w 4507264"/>
                <a:gd name="connsiteY5" fmla="*/ 5452 h 264494"/>
                <a:gd name="connsiteX6" fmla="*/ 3859901 w 4507264"/>
                <a:gd name="connsiteY6" fmla="*/ 5452 h 264494"/>
                <a:gd name="connsiteX7" fmla="*/ 4507264 w 4507264"/>
                <a:gd name="connsiteY7" fmla="*/ 70188 h 264494"/>
                <a:gd name="connsiteX0" fmla="*/ 0 w 4499172"/>
                <a:gd name="connsiteY0" fmla="*/ 247877 h 272250"/>
                <a:gd name="connsiteX1" fmla="*/ 299406 w 4499172"/>
                <a:gd name="connsiteY1" fmla="*/ 272153 h 272250"/>
                <a:gd name="connsiteX2" fmla="*/ 873940 w 4499172"/>
                <a:gd name="connsiteY2" fmla="*/ 239785 h 272250"/>
                <a:gd name="connsiteX3" fmla="*/ 1505119 w 4499172"/>
                <a:gd name="connsiteY3" fmla="*/ 142681 h 272250"/>
                <a:gd name="connsiteX4" fmla="*/ 2306231 w 4499172"/>
                <a:gd name="connsiteY4" fmla="*/ 29392 h 272250"/>
                <a:gd name="connsiteX5" fmla="*/ 3010238 w 4499172"/>
                <a:gd name="connsiteY5" fmla="*/ 13208 h 272250"/>
                <a:gd name="connsiteX6" fmla="*/ 3859901 w 4499172"/>
                <a:gd name="connsiteY6" fmla="*/ 13208 h 272250"/>
                <a:gd name="connsiteX7" fmla="*/ 4499172 w 4499172"/>
                <a:gd name="connsiteY7" fmla="*/ 183141 h 272250"/>
                <a:gd name="connsiteX0" fmla="*/ 0 w 4499172"/>
                <a:gd name="connsiteY0" fmla="*/ 242462 h 266835"/>
                <a:gd name="connsiteX1" fmla="*/ 299406 w 4499172"/>
                <a:gd name="connsiteY1" fmla="*/ 266738 h 266835"/>
                <a:gd name="connsiteX2" fmla="*/ 873940 w 4499172"/>
                <a:gd name="connsiteY2" fmla="*/ 234370 h 266835"/>
                <a:gd name="connsiteX3" fmla="*/ 1505119 w 4499172"/>
                <a:gd name="connsiteY3" fmla="*/ 137266 h 266835"/>
                <a:gd name="connsiteX4" fmla="*/ 2306231 w 4499172"/>
                <a:gd name="connsiteY4" fmla="*/ 23977 h 266835"/>
                <a:gd name="connsiteX5" fmla="*/ 3010238 w 4499172"/>
                <a:gd name="connsiteY5" fmla="*/ 7793 h 266835"/>
                <a:gd name="connsiteX6" fmla="*/ 3770889 w 4499172"/>
                <a:gd name="connsiteY6" fmla="*/ 121081 h 266835"/>
                <a:gd name="connsiteX7" fmla="*/ 4499172 w 4499172"/>
                <a:gd name="connsiteY7" fmla="*/ 177726 h 266835"/>
                <a:gd name="connsiteX0" fmla="*/ 0 w 4499172"/>
                <a:gd name="connsiteY0" fmla="*/ 218557 h 242930"/>
                <a:gd name="connsiteX1" fmla="*/ 299406 w 4499172"/>
                <a:gd name="connsiteY1" fmla="*/ 242833 h 242930"/>
                <a:gd name="connsiteX2" fmla="*/ 873940 w 4499172"/>
                <a:gd name="connsiteY2" fmla="*/ 210465 h 242930"/>
                <a:gd name="connsiteX3" fmla="*/ 1505119 w 4499172"/>
                <a:gd name="connsiteY3" fmla="*/ 113361 h 242930"/>
                <a:gd name="connsiteX4" fmla="*/ 2306231 w 4499172"/>
                <a:gd name="connsiteY4" fmla="*/ 72 h 242930"/>
                <a:gd name="connsiteX5" fmla="*/ 3770889 w 4499172"/>
                <a:gd name="connsiteY5" fmla="*/ 97176 h 242930"/>
                <a:gd name="connsiteX6" fmla="*/ 4499172 w 4499172"/>
                <a:gd name="connsiteY6" fmla="*/ 153821 h 242930"/>
                <a:gd name="connsiteX0" fmla="*/ 0 w 4499172"/>
                <a:gd name="connsiteY0" fmla="*/ 170086 h 194459"/>
                <a:gd name="connsiteX1" fmla="*/ 299406 w 4499172"/>
                <a:gd name="connsiteY1" fmla="*/ 194362 h 194459"/>
                <a:gd name="connsiteX2" fmla="*/ 873940 w 4499172"/>
                <a:gd name="connsiteY2" fmla="*/ 161994 h 194459"/>
                <a:gd name="connsiteX3" fmla="*/ 1505119 w 4499172"/>
                <a:gd name="connsiteY3" fmla="*/ 64890 h 194459"/>
                <a:gd name="connsiteX4" fmla="*/ 2306231 w 4499172"/>
                <a:gd name="connsiteY4" fmla="*/ 153 h 194459"/>
                <a:gd name="connsiteX5" fmla="*/ 3770889 w 4499172"/>
                <a:gd name="connsiteY5" fmla="*/ 48705 h 194459"/>
                <a:gd name="connsiteX6" fmla="*/ 4499172 w 4499172"/>
                <a:gd name="connsiteY6" fmla="*/ 105350 h 194459"/>
                <a:gd name="connsiteX0" fmla="*/ 0 w 4499172"/>
                <a:gd name="connsiteY0" fmla="*/ 124428 h 148801"/>
                <a:gd name="connsiteX1" fmla="*/ 299406 w 4499172"/>
                <a:gd name="connsiteY1" fmla="*/ 148704 h 148801"/>
                <a:gd name="connsiteX2" fmla="*/ 873940 w 4499172"/>
                <a:gd name="connsiteY2" fmla="*/ 116336 h 148801"/>
                <a:gd name="connsiteX3" fmla="*/ 1505119 w 4499172"/>
                <a:gd name="connsiteY3" fmla="*/ 19232 h 148801"/>
                <a:gd name="connsiteX4" fmla="*/ 3770889 w 4499172"/>
                <a:gd name="connsiteY4" fmla="*/ 3047 h 148801"/>
                <a:gd name="connsiteX5" fmla="*/ 4499172 w 4499172"/>
                <a:gd name="connsiteY5" fmla="*/ 59692 h 148801"/>
                <a:gd name="connsiteX0" fmla="*/ 0 w 4499172"/>
                <a:gd name="connsiteY0" fmla="*/ 132282 h 156655"/>
                <a:gd name="connsiteX1" fmla="*/ 299406 w 4499172"/>
                <a:gd name="connsiteY1" fmla="*/ 156558 h 156655"/>
                <a:gd name="connsiteX2" fmla="*/ 873940 w 4499172"/>
                <a:gd name="connsiteY2" fmla="*/ 124190 h 156655"/>
                <a:gd name="connsiteX3" fmla="*/ 1780248 w 4499172"/>
                <a:gd name="connsiteY3" fmla="*/ 10901 h 156655"/>
                <a:gd name="connsiteX4" fmla="*/ 3770889 w 4499172"/>
                <a:gd name="connsiteY4" fmla="*/ 10901 h 156655"/>
                <a:gd name="connsiteX5" fmla="*/ 4499172 w 4499172"/>
                <a:gd name="connsiteY5" fmla="*/ 67546 h 156655"/>
                <a:gd name="connsiteX0" fmla="*/ 0 w 4499172"/>
                <a:gd name="connsiteY0" fmla="*/ 143661 h 168034"/>
                <a:gd name="connsiteX1" fmla="*/ 299406 w 4499172"/>
                <a:gd name="connsiteY1" fmla="*/ 167937 h 168034"/>
                <a:gd name="connsiteX2" fmla="*/ 873940 w 4499172"/>
                <a:gd name="connsiteY2" fmla="*/ 135569 h 168034"/>
                <a:gd name="connsiteX3" fmla="*/ 1780248 w 4499172"/>
                <a:gd name="connsiteY3" fmla="*/ 22280 h 168034"/>
                <a:gd name="connsiteX4" fmla="*/ 3770889 w 4499172"/>
                <a:gd name="connsiteY4" fmla="*/ 22280 h 168034"/>
                <a:gd name="connsiteX5" fmla="*/ 4499172 w 4499172"/>
                <a:gd name="connsiteY5" fmla="*/ 78925 h 168034"/>
                <a:gd name="connsiteX0" fmla="*/ 0 w 4499172"/>
                <a:gd name="connsiteY0" fmla="*/ 187406 h 211779"/>
                <a:gd name="connsiteX1" fmla="*/ 299406 w 4499172"/>
                <a:gd name="connsiteY1" fmla="*/ 211682 h 211779"/>
                <a:gd name="connsiteX2" fmla="*/ 873940 w 4499172"/>
                <a:gd name="connsiteY2" fmla="*/ 179314 h 211779"/>
                <a:gd name="connsiteX3" fmla="*/ 1780248 w 4499172"/>
                <a:gd name="connsiteY3" fmla="*/ 66025 h 211779"/>
                <a:gd name="connsiteX4" fmla="*/ 3592864 w 4499172"/>
                <a:gd name="connsiteY4" fmla="*/ 1289 h 211779"/>
                <a:gd name="connsiteX5" fmla="*/ 4499172 w 4499172"/>
                <a:gd name="connsiteY5" fmla="*/ 122670 h 211779"/>
                <a:gd name="connsiteX0" fmla="*/ 0 w 4499172"/>
                <a:gd name="connsiteY0" fmla="*/ 227361 h 251734"/>
                <a:gd name="connsiteX1" fmla="*/ 299406 w 4499172"/>
                <a:gd name="connsiteY1" fmla="*/ 251637 h 251734"/>
                <a:gd name="connsiteX2" fmla="*/ 873940 w 4499172"/>
                <a:gd name="connsiteY2" fmla="*/ 219269 h 251734"/>
                <a:gd name="connsiteX3" fmla="*/ 1780248 w 4499172"/>
                <a:gd name="connsiteY3" fmla="*/ 105980 h 251734"/>
                <a:gd name="connsiteX4" fmla="*/ 3374379 w 4499172"/>
                <a:gd name="connsiteY4" fmla="*/ 784 h 251734"/>
                <a:gd name="connsiteX5" fmla="*/ 4499172 w 4499172"/>
                <a:gd name="connsiteY5" fmla="*/ 162625 h 251734"/>
                <a:gd name="connsiteX0" fmla="*/ 0 w 4588185"/>
                <a:gd name="connsiteY0" fmla="*/ 226652 h 251025"/>
                <a:gd name="connsiteX1" fmla="*/ 299406 w 4588185"/>
                <a:gd name="connsiteY1" fmla="*/ 250928 h 251025"/>
                <a:gd name="connsiteX2" fmla="*/ 873940 w 4588185"/>
                <a:gd name="connsiteY2" fmla="*/ 218560 h 251025"/>
                <a:gd name="connsiteX3" fmla="*/ 1780248 w 4588185"/>
                <a:gd name="connsiteY3" fmla="*/ 105271 h 251025"/>
                <a:gd name="connsiteX4" fmla="*/ 3374379 w 4588185"/>
                <a:gd name="connsiteY4" fmla="*/ 75 h 251025"/>
                <a:gd name="connsiteX5" fmla="*/ 4588185 w 4588185"/>
                <a:gd name="connsiteY5" fmla="*/ 121456 h 2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185" h="251025">
                  <a:moveTo>
                    <a:pt x="0" y="226652"/>
                  </a:moveTo>
                  <a:cubicBezTo>
                    <a:pt x="76874" y="239464"/>
                    <a:pt x="153749" y="252277"/>
                    <a:pt x="299406" y="250928"/>
                  </a:cubicBezTo>
                  <a:cubicBezTo>
                    <a:pt x="445063" y="249579"/>
                    <a:pt x="627133" y="242836"/>
                    <a:pt x="873940" y="218560"/>
                  </a:cubicBezTo>
                  <a:cubicBezTo>
                    <a:pt x="1120747" y="194284"/>
                    <a:pt x="1363508" y="141685"/>
                    <a:pt x="1780248" y="105271"/>
                  </a:cubicBezTo>
                  <a:cubicBezTo>
                    <a:pt x="2196988" y="68857"/>
                    <a:pt x="2906390" y="-2622"/>
                    <a:pt x="3374379" y="75"/>
                  </a:cubicBezTo>
                  <a:cubicBezTo>
                    <a:pt x="3842368" y="2772"/>
                    <a:pt x="4389255" y="94482"/>
                    <a:pt x="4588185" y="121456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560496" y="3381177"/>
              <a:ext cx="4507263" cy="414591"/>
            </a:xfrm>
            <a:custGeom>
              <a:avLst/>
              <a:gdLst>
                <a:gd name="connsiteX0" fmla="*/ 0 w 4507263"/>
                <a:gd name="connsiteY0" fmla="*/ 405896 h 414591"/>
                <a:gd name="connsiteX1" fmla="*/ 331773 w 4507263"/>
                <a:gd name="connsiteY1" fmla="*/ 389711 h 414591"/>
                <a:gd name="connsiteX2" fmla="*/ 768743 w 4507263"/>
                <a:gd name="connsiteY2" fmla="*/ 195503 h 414591"/>
                <a:gd name="connsiteX3" fmla="*/ 1246173 w 4507263"/>
                <a:gd name="connsiteY3" fmla="*/ 33662 h 414591"/>
                <a:gd name="connsiteX4" fmla="*/ 1950180 w 4507263"/>
                <a:gd name="connsiteY4" fmla="*/ 1294 h 414591"/>
                <a:gd name="connsiteX5" fmla="*/ 2824120 w 4507263"/>
                <a:gd name="connsiteY5" fmla="*/ 57938 h 414591"/>
                <a:gd name="connsiteX6" fmla="*/ 3633323 w 4507263"/>
                <a:gd name="connsiteY6" fmla="*/ 106490 h 414591"/>
                <a:gd name="connsiteX7" fmla="*/ 4507263 w 4507263"/>
                <a:gd name="connsiteY7" fmla="*/ 227871 h 4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7263" h="414591">
                  <a:moveTo>
                    <a:pt x="0" y="405896"/>
                  </a:moveTo>
                  <a:cubicBezTo>
                    <a:pt x="101824" y="415336"/>
                    <a:pt x="203649" y="424776"/>
                    <a:pt x="331773" y="389711"/>
                  </a:cubicBezTo>
                  <a:cubicBezTo>
                    <a:pt x="459897" y="354646"/>
                    <a:pt x="616343" y="254844"/>
                    <a:pt x="768743" y="195503"/>
                  </a:cubicBezTo>
                  <a:cubicBezTo>
                    <a:pt x="921143" y="136162"/>
                    <a:pt x="1049267" y="66030"/>
                    <a:pt x="1246173" y="33662"/>
                  </a:cubicBezTo>
                  <a:cubicBezTo>
                    <a:pt x="1443079" y="1294"/>
                    <a:pt x="1687189" y="-2752"/>
                    <a:pt x="1950180" y="1294"/>
                  </a:cubicBezTo>
                  <a:cubicBezTo>
                    <a:pt x="2213171" y="5340"/>
                    <a:pt x="2824120" y="57938"/>
                    <a:pt x="2824120" y="57938"/>
                  </a:cubicBezTo>
                  <a:cubicBezTo>
                    <a:pt x="3104644" y="75471"/>
                    <a:pt x="3352799" y="78168"/>
                    <a:pt x="3633323" y="106490"/>
                  </a:cubicBezTo>
                  <a:cubicBezTo>
                    <a:pt x="3913847" y="134812"/>
                    <a:pt x="4210555" y="181341"/>
                    <a:pt x="4507263" y="227871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rot="9997458" flipV="1">
              <a:off x="3068354" y="3001141"/>
              <a:ext cx="1637439" cy="978253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 rot="10080000" flipV="1">
              <a:off x="3727982" y="2899483"/>
              <a:ext cx="2382126" cy="873438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 rot="9961865" flipV="1">
              <a:off x="4792510" y="2801925"/>
              <a:ext cx="2066829" cy="873438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 rot="9840000" flipV="1">
              <a:off x="5404238" y="2800677"/>
              <a:ext cx="2588580" cy="873438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 rot="9900000" flipV="1">
              <a:off x="6690337" y="2861671"/>
              <a:ext cx="1904661" cy="873438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604317" y="3792090"/>
              <a:ext cx="522377" cy="405229"/>
              <a:chOff x="3604317" y="3792090"/>
              <a:chExt cx="522377" cy="40522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5-Point Star 178"/>
            <p:cNvSpPr/>
            <p:nvPr/>
          </p:nvSpPr>
          <p:spPr>
            <a:xfrm>
              <a:off x="3772643" y="3871924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900816" y="3105133"/>
              <a:ext cx="653855" cy="599334"/>
              <a:chOff x="4900816" y="3105133"/>
              <a:chExt cx="653855" cy="599334"/>
            </a:xfrm>
          </p:grpSpPr>
          <p:cxnSp>
            <p:nvCxnSpPr>
              <p:cNvPr id="213" name="Straight Connector 212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5-Point Star 189"/>
            <p:cNvSpPr/>
            <p:nvPr/>
          </p:nvSpPr>
          <p:spPr>
            <a:xfrm>
              <a:off x="5134633" y="325625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824031" y="3070192"/>
              <a:ext cx="547653" cy="504847"/>
              <a:chOff x="5824031" y="3070192"/>
              <a:chExt cx="547653" cy="504847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5-Point Star 190"/>
            <p:cNvSpPr/>
            <p:nvPr/>
          </p:nvSpPr>
          <p:spPr>
            <a:xfrm>
              <a:off x="5996097" y="3170187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270822" y="3432235"/>
              <a:ext cx="681469" cy="705569"/>
              <a:chOff x="6270822" y="3432235"/>
              <a:chExt cx="681469" cy="705569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5-Point Star 191"/>
            <p:cNvSpPr/>
            <p:nvPr/>
          </p:nvSpPr>
          <p:spPr>
            <a:xfrm>
              <a:off x="6529184" y="3616041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54316" y="3019640"/>
              <a:ext cx="575903" cy="592570"/>
              <a:chOff x="7654316" y="3019640"/>
              <a:chExt cx="575903" cy="59257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5-Point Star 192"/>
            <p:cNvSpPr/>
            <p:nvPr/>
          </p:nvSpPr>
          <p:spPr>
            <a:xfrm>
              <a:off x="7855516" y="316656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6329683" y="900906"/>
            <a:ext cx="210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Example parameters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93632" y="5240128"/>
            <a:ext cx="3589738" cy="498090"/>
          </a:xfrm>
          <a:custGeom>
            <a:avLst/>
            <a:gdLst>
              <a:gd name="connsiteX0" fmla="*/ 0 w 3554569"/>
              <a:gd name="connsiteY0" fmla="*/ 168185 h 309853"/>
              <a:gd name="connsiteX1" fmla="*/ 257577 w 3554569"/>
              <a:gd name="connsiteY1" fmla="*/ 296974 h 309853"/>
              <a:gd name="connsiteX2" fmla="*/ 785611 w 3554569"/>
              <a:gd name="connsiteY2" fmla="*/ 760 h 309853"/>
              <a:gd name="connsiteX3" fmla="*/ 1287887 w 3554569"/>
              <a:gd name="connsiteY3" fmla="*/ 206822 h 309853"/>
              <a:gd name="connsiteX4" fmla="*/ 1983346 w 3554569"/>
              <a:gd name="connsiteY4" fmla="*/ 52275 h 309853"/>
              <a:gd name="connsiteX5" fmla="*/ 2511380 w 3554569"/>
              <a:gd name="connsiteY5" fmla="*/ 116670 h 309853"/>
              <a:gd name="connsiteX6" fmla="*/ 2975020 w 3554569"/>
              <a:gd name="connsiteY6" fmla="*/ 13639 h 309853"/>
              <a:gd name="connsiteX7" fmla="*/ 3554569 w 3554569"/>
              <a:gd name="connsiteY7" fmla="*/ 309853 h 309853"/>
              <a:gd name="connsiteX0" fmla="*/ 0 w 3554569"/>
              <a:gd name="connsiteY0" fmla="*/ 167786 h 367388"/>
              <a:gd name="connsiteX1" fmla="*/ 257577 w 3554569"/>
              <a:gd name="connsiteY1" fmla="*/ 296575 h 367388"/>
              <a:gd name="connsiteX2" fmla="*/ 785611 w 3554569"/>
              <a:gd name="connsiteY2" fmla="*/ 361 h 367388"/>
              <a:gd name="connsiteX3" fmla="*/ 1342611 w 3554569"/>
              <a:gd name="connsiteY3" fmla="*/ 367197 h 367388"/>
              <a:gd name="connsiteX4" fmla="*/ 1983346 w 3554569"/>
              <a:gd name="connsiteY4" fmla="*/ 51876 h 367388"/>
              <a:gd name="connsiteX5" fmla="*/ 2511380 w 3554569"/>
              <a:gd name="connsiteY5" fmla="*/ 116271 h 367388"/>
              <a:gd name="connsiteX6" fmla="*/ 2975020 w 3554569"/>
              <a:gd name="connsiteY6" fmla="*/ 13240 h 367388"/>
              <a:gd name="connsiteX7" fmla="*/ 3554569 w 3554569"/>
              <a:gd name="connsiteY7" fmla="*/ 309454 h 367388"/>
              <a:gd name="connsiteX0" fmla="*/ 0 w 3554569"/>
              <a:gd name="connsiteY0" fmla="*/ 301272 h 501574"/>
              <a:gd name="connsiteX1" fmla="*/ 257577 w 3554569"/>
              <a:gd name="connsiteY1" fmla="*/ 430061 h 501574"/>
              <a:gd name="connsiteX2" fmla="*/ 785611 w 3554569"/>
              <a:gd name="connsiteY2" fmla="*/ 133847 h 501574"/>
              <a:gd name="connsiteX3" fmla="*/ 1342611 w 3554569"/>
              <a:gd name="connsiteY3" fmla="*/ 500683 h 501574"/>
              <a:gd name="connsiteX4" fmla="*/ 1918671 w 3554569"/>
              <a:gd name="connsiteY4" fmla="*/ 4491 h 501574"/>
              <a:gd name="connsiteX5" fmla="*/ 2511380 w 3554569"/>
              <a:gd name="connsiteY5" fmla="*/ 249757 h 501574"/>
              <a:gd name="connsiteX6" fmla="*/ 2975020 w 3554569"/>
              <a:gd name="connsiteY6" fmla="*/ 146726 h 501574"/>
              <a:gd name="connsiteX7" fmla="*/ 3554569 w 3554569"/>
              <a:gd name="connsiteY7" fmla="*/ 442940 h 501574"/>
              <a:gd name="connsiteX0" fmla="*/ 0 w 3554569"/>
              <a:gd name="connsiteY0" fmla="*/ 297800 h 498102"/>
              <a:gd name="connsiteX1" fmla="*/ 257577 w 3554569"/>
              <a:gd name="connsiteY1" fmla="*/ 426589 h 498102"/>
              <a:gd name="connsiteX2" fmla="*/ 785611 w 3554569"/>
              <a:gd name="connsiteY2" fmla="*/ 130375 h 498102"/>
              <a:gd name="connsiteX3" fmla="*/ 1342611 w 3554569"/>
              <a:gd name="connsiteY3" fmla="*/ 497211 h 498102"/>
              <a:gd name="connsiteX4" fmla="*/ 1918671 w 3554569"/>
              <a:gd name="connsiteY4" fmla="*/ 1019 h 498102"/>
              <a:gd name="connsiteX5" fmla="*/ 2496455 w 3554569"/>
              <a:gd name="connsiteY5" fmla="*/ 361841 h 498102"/>
              <a:gd name="connsiteX6" fmla="*/ 2975020 w 3554569"/>
              <a:gd name="connsiteY6" fmla="*/ 143254 h 498102"/>
              <a:gd name="connsiteX7" fmla="*/ 3554569 w 3554569"/>
              <a:gd name="connsiteY7" fmla="*/ 439468 h 498102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4569" h="498090">
                <a:moveTo>
                  <a:pt x="0" y="297788"/>
                </a:moveTo>
                <a:cubicBezTo>
                  <a:pt x="63321" y="376134"/>
                  <a:pt x="126642" y="454481"/>
                  <a:pt x="257577" y="426577"/>
                </a:cubicBezTo>
                <a:cubicBezTo>
                  <a:pt x="388512" y="398673"/>
                  <a:pt x="604772" y="118593"/>
                  <a:pt x="785611" y="130363"/>
                </a:cubicBezTo>
                <a:cubicBezTo>
                  <a:pt x="966450" y="142133"/>
                  <a:pt x="1153768" y="518758"/>
                  <a:pt x="1342611" y="497199"/>
                </a:cubicBezTo>
                <a:cubicBezTo>
                  <a:pt x="1531454" y="475640"/>
                  <a:pt x="1726364" y="23569"/>
                  <a:pt x="1918671" y="1007"/>
                </a:cubicBezTo>
                <a:cubicBezTo>
                  <a:pt x="2110978" y="-21555"/>
                  <a:pt x="2303814" y="342310"/>
                  <a:pt x="2496455" y="361829"/>
                </a:cubicBezTo>
                <a:cubicBezTo>
                  <a:pt x="2689096" y="381348"/>
                  <a:pt x="2898167" y="105183"/>
                  <a:pt x="3074519" y="118121"/>
                </a:cubicBezTo>
                <a:cubicBezTo>
                  <a:pt x="3250871" y="131059"/>
                  <a:pt x="3386552" y="227060"/>
                  <a:pt x="3554569" y="439456"/>
                </a:cubicBezTo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427836" y="1588177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2) Vertical offset </a:t>
            </a:r>
            <a:r>
              <a:rPr lang="en-US" i="1" dirty="0">
                <a:solidFill>
                  <a:srgbClr val="FFFF00"/>
                </a:solidFill>
              </a:rPr>
              <a:t>y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27836" y="1242536"/>
            <a:ext cx="246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1) Horizontal stretch </a:t>
            </a:r>
            <a:r>
              <a:rPr lang="en-US" i="1" dirty="0" smtClean="0">
                <a:solidFill>
                  <a:srgbClr val="00FFFF"/>
                </a:solidFill>
              </a:rPr>
              <a:t>x</a:t>
            </a:r>
            <a:r>
              <a:rPr lang="en-US" baseline="-25000" dirty="0" smtClean="0">
                <a:solidFill>
                  <a:srgbClr val="00FFFF"/>
                </a:solidFill>
              </a:rPr>
              <a:t>1/2</a:t>
            </a:r>
            <a:endParaRPr lang="en-US" dirty="0">
              <a:solidFill>
                <a:srgbClr val="00FFFF"/>
              </a:solidFill>
            </a:endParaRPr>
          </a:p>
        </p:txBody>
      </p:sp>
      <p:grpSp>
        <p:nvGrpSpPr>
          <p:cNvPr id="556" name="Group 555"/>
          <p:cNvGrpSpPr/>
          <p:nvPr/>
        </p:nvGrpSpPr>
        <p:grpSpPr>
          <a:xfrm>
            <a:off x="457200" y="228600"/>
            <a:ext cx="4275002" cy="2990640"/>
            <a:chOff x="9546328" y="1718336"/>
            <a:chExt cx="4275002" cy="2990640"/>
          </a:xfrm>
        </p:grpSpPr>
        <p:sp>
          <p:nvSpPr>
            <p:cNvPr id="557" name="Rectangle 556"/>
            <p:cNvSpPr/>
            <p:nvPr/>
          </p:nvSpPr>
          <p:spPr>
            <a:xfrm>
              <a:off x="9546328" y="1718336"/>
              <a:ext cx="4275002" cy="2990640"/>
            </a:xfrm>
            <a:prstGeom prst="rect">
              <a:avLst/>
            </a:prstGeom>
            <a:solidFill>
              <a:schemeClr val="bg2"/>
            </a:solidFill>
            <a:ln w="127000">
              <a:solidFill>
                <a:schemeClr val="bg2">
                  <a:lumMod val="20000"/>
                  <a:lumOff val="80000"/>
                </a:schemeClr>
              </a:solidFill>
              <a:miter lim="800000"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8" name="Straight Connector 557"/>
            <p:cNvCxnSpPr/>
            <p:nvPr/>
          </p:nvCxnSpPr>
          <p:spPr>
            <a:xfrm flipH="1">
              <a:off x="10474830" y="2389673"/>
              <a:ext cx="1272289" cy="13746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H="1">
              <a:off x="10926084" y="2469060"/>
              <a:ext cx="1234313" cy="1428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flipH="1">
              <a:off x="11435833" y="2533752"/>
              <a:ext cx="1215140" cy="1514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flipH="1">
              <a:off x="11970655" y="2654923"/>
              <a:ext cx="1194250" cy="15439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flipH="1">
              <a:off x="10031932" y="2320173"/>
              <a:ext cx="1378680" cy="13104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" name="Freeform 562"/>
            <p:cNvSpPr/>
            <p:nvPr/>
          </p:nvSpPr>
          <p:spPr>
            <a:xfrm>
              <a:off x="9763424" y="2263829"/>
              <a:ext cx="3703035" cy="1933030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Freeform 563"/>
            <p:cNvSpPr/>
            <p:nvPr/>
          </p:nvSpPr>
          <p:spPr>
            <a:xfrm rot="437935">
              <a:off x="10116918" y="2879505"/>
              <a:ext cx="3053933" cy="500163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34925" cap="rnd">
              <a:solidFill>
                <a:srgbClr val="FFFF00">
                  <a:alpha val="33000"/>
                </a:srgbClr>
              </a:solidFill>
              <a:prstDash val="sysDash"/>
            </a:ln>
            <a:effectLst>
              <a:outerShdw blurRad="127000" dist="50800" dir="8100000" algn="c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5" name="Group 564"/>
            <p:cNvGrpSpPr/>
            <p:nvPr/>
          </p:nvGrpSpPr>
          <p:grpSpPr>
            <a:xfrm>
              <a:off x="9763424" y="3473168"/>
              <a:ext cx="3072278" cy="899044"/>
              <a:chOff x="713876" y="3672951"/>
              <a:chExt cx="4872143" cy="1425740"/>
            </a:xfrm>
          </p:grpSpPr>
          <p:cxnSp>
            <p:nvCxnSpPr>
              <p:cNvPr id="604" name="Straight Arrow Connector 603"/>
              <p:cNvCxnSpPr>
                <a:stCxn id="563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5" name="TextBox 604"/>
                  <p:cNvSpPr txBox="1"/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5" name="TextBox 6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r="-18421"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6" name="Group 565"/>
            <p:cNvGrpSpPr/>
            <p:nvPr/>
          </p:nvGrpSpPr>
          <p:grpSpPr>
            <a:xfrm>
              <a:off x="9763424" y="1826021"/>
              <a:ext cx="1715678" cy="1647156"/>
              <a:chOff x="713876" y="1060826"/>
              <a:chExt cx="2720797" cy="2612125"/>
            </a:xfrm>
          </p:grpSpPr>
          <p:cxnSp>
            <p:nvCxnSpPr>
              <p:cNvPr id="602" name="Straight Arrow Connector 601"/>
              <p:cNvCxnSpPr>
                <a:stCxn id="563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3" name="TextBox 602"/>
                  <p:cNvSpPr txBox="1"/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3" name="TextBox 6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r="-20833" b="-6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7" name="Freeform 566"/>
            <p:cNvSpPr/>
            <p:nvPr/>
          </p:nvSpPr>
          <p:spPr>
            <a:xfrm rot="437935">
              <a:off x="10128373" y="2835454"/>
              <a:ext cx="2879494" cy="498858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6183221"/>
                <a:gd name="connsiteY0" fmla="*/ 431716 h 448232"/>
                <a:gd name="connsiteX1" fmla="*/ 386367 w 6183221"/>
                <a:gd name="connsiteY1" fmla="*/ 418837 h 448232"/>
                <a:gd name="connsiteX2" fmla="*/ 1017431 w 6183221"/>
                <a:gd name="connsiteY2" fmla="*/ 161259 h 448232"/>
                <a:gd name="connsiteX3" fmla="*/ 1944710 w 6183221"/>
                <a:gd name="connsiteY3" fmla="*/ 19592 h 448232"/>
                <a:gd name="connsiteX4" fmla="*/ 6183221 w 6183221"/>
                <a:gd name="connsiteY4" fmla="*/ 8679 h 448232"/>
                <a:gd name="connsiteX0" fmla="*/ 0 w 6183221"/>
                <a:gd name="connsiteY0" fmla="*/ 442245 h 458761"/>
                <a:gd name="connsiteX1" fmla="*/ 386367 w 6183221"/>
                <a:gd name="connsiteY1" fmla="*/ 429366 h 458761"/>
                <a:gd name="connsiteX2" fmla="*/ 1017431 w 6183221"/>
                <a:gd name="connsiteY2" fmla="*/ 171788 h 458761"/>
                <a:gd name="connsiteX3" fmla="*/ 2423817 w 6183221"/>
                <a:gd name="connsiteY3" fmla="*/ 12099 h 458761"/>
                <a:gd name="connsiteX4" fmla="*/ 6183221 w 6183221"/>
                <a:gd name="connsiteY4" fmla="*/ 19208 h 458761"/>
                <a:gd name="connsiteX0" fmla="*/ 0 w 6183221"/>
                <a:gd name="connsiteY0" fmla="*/ 442245 h 445944"/>
                <a:gd name="connsiteX1" fmla="*/ 441178 w 6183221"/>
                <a:gd name="connsiteY1" fmla="*/ 374291 h 445944"/>
                <a:gd name="connsiteX2" fmla="*/ 1017431 w 6183221"/>
                <a:gd name="connsiteY2" fmla="*/ 171788 h 445944"/>
                <a:gd name="connsiteX3" fmla="*/ 2423817 w 6183221"/>
                <a:gd name="connsiteY3" fmla="*/ 12099 h 445944"/>
                <a:gd name="connsiteX4" fmla="*/ 6183221 w 6183221"/>
                <a:gd name="connsiteY4" fmla="*/ 19208 h 445944"/>
                <a:gd name="connsiteX0" fmla="*/ 0 w 6183221"/>
                <a:gd name="connsiteY0" fmla="*/ 440744 h 444665"/>
                <a:gd name="connsiteX1" fmla="*/ 441178 w 6183221"/>
                <a:gd name="connsiteY1" fmla="*/ 372790 h 444665"/>
                <a:gd name="connsiteX2" fmla="*/ 1118872 w 6183221"/>
                <a:gd name="connsiteY2" fmla="*/ 149990 h 444665"/>
                <a:gd name="connsiteX3" fmla="*/ 2423817 w 6183221"/>
                <a:gd name="connsiteY3" fmla="*/ 10598 h 444665"/>
                <a:gd name="connsiteX4" fmla="*/ 6183221 w 6183221"/>
                <a:gd name="connsiteY4" fmla="*/ 17707 h 44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3221" h="444665">
                  <a:moveTo>
                    <a:pt x="0" y="440744"/>
                  </a:moveTo>
                  <a:cubicBezTo>
                    <a:pt x="108397" y="456842"/>
                    <a:pt x="254699" y="421249"/>
                    <a:pt x="441178" y="372790"/>
                  </a:cubicBezTo>
                  <a:cubicBezTo>
                    <a:pt x="627657" y="324331"/>
                    <a:pt x="788432" y="210355"/>
                    <a:pt x="1118872" y="149990"/>
                  </a:cubicBezTo>
                  <a:cubicBezTo>
                    <a:pt x="1449312" y="89625"/>
                    <a:pt x="1579759" y="32645"/>
                    <a:pt x="2423817" y="10598"/>
                  </a:cubicBezTo>
                  <a:cubicBezTo>
                    <a:pt x="3267875" y="-11449"/>
                    <a:pt x="5981452" y="5901"/>
                    <a:pt x="6183221" y="17707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Freeform 567"/>
            <p:cNvSpPr/>
            <p:nvPr/>
          </p:nvSpPr>
          <p:spPr>
            <a:xfrm rot="437935">
              <a:off x="10205216" y="3085106"/>
              <a:ext cx="3071994" cy="343647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2614412"/>
                <a:gd name="connsiteY0" fmla="*/ 426246 h 442319"/>
                <a:gd name="connsiteX1" fmla="*/ 386367 w 2614412"/>
                <a:gd name="connsiteY1" fmla="*/ 413367 h 442319"/>
                <a:gd name="connsiteX2" fmla="*/ 1358974 w 2614412"/>
                <a:gd name="connsiteY2" fmla="*/ 162737 h 442319"/>
                <a:gd name="connsiteX3" fmla="*/ 1944710 w 2614412"/>
                <a:gd name="connsiteY3" fmla="*/ 14122 h 442319"/>
                <a:gd name="connsiteX4" fmla="*/ 2614412 w 2614412"/>
                <a:gd name="connsiteY4" fmla="*/ 14122 h 442319"/>
                <a:gd name="connsiteX0" fmla="*/ 0 w 2614412"/>
                <a:gd name="connsiteY0" fmla="*/ 426246 h 449263"/>
                <a:gd name="connsiteX1" fmla="*/ 598325 w 2614412"/>
                <a:gd name="connsiteY1" fmla="*/ 425331 h 449263"/>
                <a:gd name="connsiteX2" fmla="*/ 1358974 w 2614412"/>
                <a:gd name="connsiteY2" fmla="*/ 162737 h 449263"/>
                <a:gd name="connsiteX3" fmla="*/ 1944710 w 2614412"/>
                <a:gd name="connsiteY3" fmla="*/ 14122 h 449263"/>
                <a:gd name="connsiteX4" fmla="*/ 2614412 w 2614412"/>
                <a:gd name="connsiteY4" fmla="*/ 14122 h 449263"/>
                <a:gd name="connsiteX0" fmla="*/ 0 w 2614412"/>
                <a:gd name="connsiteY0" fmla="*/ 417937 h 440954"/>
                <a:gd name="connsiteX1" fmla="*/ 598325 w 2614412"/>
                <a:gd name="connsiteY1" fmla="*/ 417022 h 440954"/>
                <a:gd name="connsiteX2" fmla="*/ 1358974 w 2614412"/>
                <a:gd name="connsiteY2" fmla="*/ 154428 h 440954"/>
                <a:gd name="connsiteX3" fmla="*/ 2207001 w 2614412"/>
                <a:gd name="connsiteY3" fmla="*/ 24871 h 440954"/>
                <a:gd name="connsiteX4" fmla="*/ 2614412 w 2614412"/>
                <a:gd name="connsiteY4" fmla="*/ 5813 h 440954"/>
                <a:gd name="connsiteX0" fmla="*/ 0 w 2207001"/>
                <a:gd name="connsiteY0" fmla="*/ 393066 h 416083"/>
                <a:gd name="connsiteX1" fmla="*/ 598325 w 2207001"/>
                <a:gd name="connsiteY1" fmla="*/ 392151 h 416083"/>
                <a:gd name="connsiteX2" fmla="*/ 1358974 w 2207001"/>
                <a:gd name="connsiteY2" fmla="*/ 129557 h 416083"/>
                <a:gd name="connsiteX3" fmla="*/ 2207001 w 2207001"/>
                <a:gd name="connsiteY3" fmla="*/ 0 h 416083"/>
                <a:gd name="connsiteX0" fmla="*/ 0 w 2416617"/>
                <a:gd name="connsiteY0" fmla="*/ 402920 h 425937"/>
                <a:gd name="connsiteX1" fmla="*/ 598325 w 2416617"/>
                <a:gd name="connsiteY1" fmla="*/ 402005 h 425937"/>
                <a:gd name="connsiteX2" fmla="*/ 1358974 w 2416617"/>
                <a:gd name="connsiteY2" fmla="*/ 139411 h 425937"/>
                <a:gd name="connsiteX3" fmla="*/ 2416617 w 2416617"/>
                <a:gd name="connsiteY3" fmla="*/ 0 h 425937"/>
                <a:gd name="connsiteX0" fmla="*/ 0 w 2416617"/>
                <a:gd name="connsiteY0" fmla="*/ 402920 h 422501"/>
                <a:gd name="connsiteX1" fmla="*/ 634903 w 2416617"/>
                <a:gd name="connsiteY1" fmla="*/ 396416 h 422501"/>
                <a:gd name="connsiteX2" fmla="*/ 1358974 w 2416617"/>
                <a:gd name="connsiteY2" fmla="*/ 139411 h 422501"/>
                <a:gd name="connsiteX3" fmla="*/ 2416617 w 2416617"/>
                <a:gd name="connsiteY3" fmla="*/ 0 h 422501"/>
                <a:gd name="connsiteX0" fmla="*/ 0 w 2416617"/>
                <a:gd name="connsiteY0" fmla="*/ 402920 h 420018"/>
                <a:gd name="connsiteX1" fmla="*/ 634903 w 2416617"/>
                <a:gd name="connsiteY1" fmla="*/ 396416 h 420018"/>
                <a:gd name="connsiteX2" fmla="*/ 1362899 w 2416617"/>
                <a:gd name="connsiteY2" fmla="*/ 175966 h 420018"/>
                <a:gd name="connsiteX3" fmla="*/ 2416617 w 2416617"/>
                <a:gd name="connsiteY3" fmla="*/ 0 h 420018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3871"/>
                <a:gd name="connsiteX1" fmla="*/ 634903 w 2277043"/>
                <a:gd name="connsiteY1" fmla="*/ 282200 h 303871"/>
                <a:gd name="connsiteX2" fmla="*/ 1323218 w 2277043"/>
                <a:gd name="connsiteY2" fmla="*/ 91035 h 303871"/>
                <a:gd name="connsiteX3" fmla="*/ 2277043 w 2277043"/>
                <a:gd name="connsiteY3" fmla="*/ 0 h 3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043" h="303871">
                  <a:moveTo>
                    <a:pt x="0" y="288704"/>
                  </a:moveTo>
                  <a:cubicBezTo>
                    <a:pt x="108397" y="304802"/>
                    <a:pt x="414367" y="315145"/>
                    <a:pt x="634903" y="282200"/>
                  </a:cubicBezTo>
                  <a:cubicBezTo>
                    <a:pt x="855439" y="249255"/>
                    <a:pt x="1049528" y="138068"/>
                    <a:pt x="1323218" y="91035"/>
                  </a:cubicBezTo>
                  <a:cubicBezTo>
                    <a:pt x="1596908" y="44002"/>
                    <a:pt x="2045707" y="279"/>
                    <a:pt x="2277043" y="0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10312427" y="3086201"/>
              <a:ext cx="2954003" cy="161617"/>
            </a:xfrm>
            <a:custGeom>
              <a:avLst/>
              <a:gdLst>
                <a:gd name="connsiteX0" fmla="*/ 0 w 4507264"/>
                <a:gd name="connsiteY0" fmla="*/ 240121 h 264494"/>
                <a:gd name="connsiteX1" fmla="*/ 299406 w 4507264"/>
                <a:gd name="connsiteY1" fmla="*/ 264397 h 264494"/>
                <a:gd name="connsiteX2" fmla="*/ 873940 w 4507264"/>
                <a:gd name="connsiteY2" fmla="*/ 232029 h 264494"/>
                <a:gd name="connsiteX3" fmla="*/ 1505119 w 4507264"/>
                <a:gd name="connsiteY3" fmla="*/ 134925 h 264494"/>
                <a:gd name="connsiteX4" fmla="*/ 2306231 w 4507264"/>
                <a:gd name="connsiteY4" fmla="*/ 21636 h 264494"/>
                <a:gd name="connsiteX5" fmla="*/ 3010238 w 4507264"/>
                <a:gd name="connsiteY5" fmla="*/ 5452 h 264494"/>
                <a:gd name="connsiteX6" fmla="*/ 3859901 w 4507264"/>
                <a:gd name="connsiteY6" fmla="*/ 5452 h 264494"/>
                <a:gd name="connsiteX7" fmla="*/ 4507264 w 4507264"/>
                <a:gd name="connsiteY7" fmla="*/ 70188 h 264494"/>
                <a:gd name="connsiteX0" fmla="*/ 0 w 4499172"/>
                <a:gd name="connsiteY0" fmla="*/ 247877 h 272250"/>
                <a:gd name="connsiteX1" fmla="*/ 299406 w 4499172"/>
                <a:gd name="connsiteY1" fmla="*/ 272153 h 272250"/>
                <a:gd name="connsiteX2" fmla="*/ 873940 w 4499172"/>
                <a:gd name="connsiteY2" fmla="*/ 239785 h 272250"/>
                <a:gd name="connsiteX3" fmla="*/ 1505119 w 4499172"/>
                <a:gd name="connsiteY3" fmla="*/ 142681 h 272250"/>
                <a:gd name="connsiteX4" fmla="*/ 2306231 w 4499172"/>
                <a:gd name="connsiteY4" fmla="*/ 29392 h 272250"/>
                <a:gd name="connsiteX5" fmla="*/ 3010238 w 4499172"/>
                <a:gd name="connsiteY5" fmla="*/ 13208 h 272250"/>
                <a:gd name="connsiteX6" fmla="*/ 3859901 w 4499172"/>
                <a:gd name="connsiteY6" fmla="*/ 13208 h 272250"/>
                <a:gd name="connsiteX7" fmla="*/ 4499172 w 4499172"/>
                <a:gd name="connsiteY7" fmla="*/ 183141 h 272250"/>
                <a:gd name="connsiteX0" fmla="*/ 0 w 4499172"/>
                <a:gd name="connsiteY0" fmla="*/ 242462 h 266835"/>
                <a:gd name="connsiteX1" fmla="*/ 299406 w 4499172"/>
                <a:gd name="connsiteY1" fmla="*/ 266738 h 266835"/>
                <a:gd name="connsiteX2" fmla="*/ 873940 w 4499172"/>
                <a:gd name="connsiteY2" fmla="*/ 234370 h 266835"/>
                <a:gd name="connsiteX3" fmla="*/ 1505119 w 4499172"/>
                <a:gd name="connsiteY3" fmla="*/ 137266 h 266835"/>
                <a:gd name="connsiteX4" fmla="*/ 2306231 w 4499172"/>
                <a:gd name="connsiteY4" fmla="*/ 23977 h 266835"/>
                <a:gd name="connsiteX5" fmla="*/ 3010238 w 4499172"/>
                <a:gd name="connsiteY5" fmla="*/ 7793 h 266835"/>
                <a:gd name="connsiteX6" fmla="*/ 3770889 w 4499172"/>
                <a:gd name="connsiteY6" fmla="*/ 121081 h 266835"/>
                <a:gd name="connsiteX7" fmla="*/ 4499172 w 4499172"/>
                <a:gd name="connsiteY7" fmla="*/ 177726 h 266835"/>
                <a:gd name="connsiteX0" fmla="*/ 0 w 4499172"/>
                <a:gd name="connsiteY0" fmla="*/ 218557 h 242930"/>
                <a:gd name="connsiteX1" fmla="*/ 299406 w 4499172"/>
                <a:gd name="connsiteY1" fmla="*/ 242833 h 242930"/>
                <a:gd name="connsiteX2" fmla="*/ 873940 w 4499172"/>
                <a:gd name="connsiteY2" fmla="*/ 210465 h 242930"/>
                <a:gd name="connsiteX3" fmla="*/ 1505119 w 4499172"/>
                <a:gd name="connsiteY3" fmla="*/ 113361 h 242930"/>
                <a:gd name="connsiteX4" fmla="*/ 2306231 w 4499172"/>
                <a:gd name="connsiteY4" fmla="*/ 72 h 242930"/>
                <a:gd name="connsiteX5" fmla="*/ 3770889 w 4499172"/>
                <a:gd name="connsiteY5" fmla="*/ 97176 h 242930"/>
                <a:gd name="connsiteX6" fmla="*/ 4499172 w 4499172"/>
                <a:gd name="connsiteY6" fmla="*/ 153821 h 242930"/>
                <a:gd name="connsiteX0" fmla="*/ 0 w 4499172"/>
                <a:gd name="connsiteY0" fmla="*/ 170086 h 194459"/>
                <a:gd name="connsiteX1" fmla="*/ 299406 w 4499172"/>
                <a:gd name="connsiteY1" fmla="*/ 194362 h 194459"/>
                <a:gd name="connsiteX2" fmla="*/ 873940 w 4499172"/>
                <a:gd name="connsiteY2" fmla="*/ 161994 h 194459"/>
                <a:gd name="connsiteX3" fmla="*/ 1505119 w 4499172"/>
                <a:gd name="connsiteY3" fmla="*/ 64890 h 194459"/>
                <a:gd name="connsiteX4" fmla="*/ 2306231 w 4499172"/>
                <a:gd name="connsiteY4" fmla="*/ 153 h 194459"/>
                <a:gd name="connsiteX5" fmla="*/ 3770889 w 4499172"/>
                <a:gd name="connsiteY5" fmla="*/ 48705 h 194459"/>
                <a:gd name="connsiteX6" fmla="*/ 4499172 w 4499172"/>
                <a:gd name="connsiteY6" fmla="*/ 105350 h 194459"/>
                <a:gd name="connsiteX0" fmla="*/ 0 w 4499172"/>
                <a:gd name="connsiteY0" fmla="*/ 124428 h 148801"/>
                <a:gd name="connsiteX1" fmla="*/ 299406 w 4499172"/>
                <a:gd name="connsiteY1" fmla="*/ 148704 h 148801"/>
                <a:gd name="connsiteX2" fmla="*/ 873940 w 4499172"/>
                <a:gd name="connsiteY2" fmla="*/ 116336 h 148801"/>
                <a:gd name="connsiteX3" fmla="*/ 1505119 w 4499172"/>
                <a:gd name="connsiteY3" fmla="*/ 19232 h 148801"/>
                <a:gd name="connsiteX4" fmla="*/ 3770889 w 4499172"/>
                <a:gd name="connsiteY4" fmla="*/ 3047 h 148801"/>
                <a:gd name="connsiteX5" fmla="*/ 4499172 w 4499172"/>
                <a:gd name="connsiteY5" fmla="*/ 59692 h 148801"/>
                <a:gd name="connsiteX0" fmla="*/ 0 w 4499172"/>
                <a:gd name="connsiteY0" fmla="*/ 132282 h 156655"/>
                <a:gd name="connsiteX1" fmla="*/ 299406 w 4499172"/>
                <a:gd name="connsiteY1" fmla="*/ 156558 h 156655"/>
                <a:gd name="connsiteX2" fmla="*/ 873940 w 4499172"/>
                <a:gd name="connsiteY2" fmla="*/ 124190 h 156655"/>
                <a:gd name="connsiteX3" fmla="*/ 1780248 w 4499172"/>
                <a:gd name="connsiteY3" fmla="*/ 10901 h 156655"/>
                <a:gd name="connsiteX4" fmla="*/ 3770889 w 4499172"/>
                <a:gd name="connsiteY4" fmla="*/ 10901 h 156655"/>
                <a:gd name="connsiteX5" fmla="*/ 4499172 w 4499172"/>
                <a:gd name="connsiteY5" fmla="*/ 67546 h 156655"/>
                <a:gd name="connsiteX0" fmla="*/ 0 w 4499172"/>
                <a:gd name="connsiteY0" fmla="*/ 143661 h 168034"/>
                <a:gd name="connsiteX1" fmla="*/ 299406 w 4499172"/>
                <a:gd name="connsiteY1" fmla="*/ 167937 h 168034"/>
                <a:gd name="connsiteX2" fmla="*/ 873940 w 4499172"/>
                <a:gd name="connsiteY2" fmla="*/ 135569 h 168034"/>
                <a:gd name="connsiteX3" fmla="*/ 1780248 w 4499172"/>
                <a:gd name="connsiteY3" fmla="*/ 22280 h 168034"/>
                <a:gd name="connsiteX4" fmla="*/ 3770889 w 4499172"/>
                <a:gd name="connsiteY4" fmla="*/ 22280 h 168034"/>
                <a:gd name="connsiteX5" fmla="*/ 4499172 w 4499172"/>
                <a:gd name="connsiteY5" fmla="*/ 78925 h 168034"/>
                <a:gd name="connsiteX0" fmla="*/ 0 w 4499172"/>
                <a:gd name="connsiteY0" fmla="*/ 187406 h 211779"/>
                <a:gd name="connsiteX1" fmla="*/ 299406 w 4499172"/>
                <a:gd name="connsiteY1" fmla="*/ 211682 h 211779"/>
                <a:gd name="connsiteX2" fmla="*/ 873940 w 4499172"/>
                <a:gd name="connsiteY2" fmla="*/ 179314 h 211779"/>
                <a:gd name="connsiteX3" fmla="*/ 1780248 w 4499172"/>
                <a:gd name="connsiteY3" fmla="*/ 66025 h 211779"/>
                <a:gd name="connsiteX4" fmla="*/ 3592864 w 4499172"/>
                <a:gd name="connsiteY4" fmla="*/ 1289 h 211779"/>
                <a:gd name="connsiteX5" fmla="*/ 4499172 w 4499172"/>
                <a:gd name="connsiteY5" fmla="*/ 122670 h 211779"/>
                <a:gd name="connsiteX0" fmla="*/ 0 w 4499172"/>
                <a:gd name="connsiteY0" fmla="*/ 227361 h 251734"/>
                <a:gd name="connsiteX1" fmla="*/ 299406 w 4499172"/>
                <a:gd name="connsiteY1" fmla="*/ 251637 h 251734"/>
                <a:gd name="connsiteX2" fmla="*/ 873940 w 4499172"/>
                <a:gd name="connsiteY2" fmla="*/ 219269 h 251734"/>
                <a:gd name="connsiteX3" fmla="*/ 1780248 w 4499172"/>
                <a:gd name="connsiteY3" fmla="*/ 105980 h 251734"/>
                <a:gd name="connsiteX4" fmla="*/ 3374379 w 4499172"/>
                <a:gd name="connsiteY4" fmla="*/ 784 h 251734"/>
                <a:gd name="connsiteX5" fmla="*/ 4499172 w 4499172"/>
                <a:gd name="connsiteY5" fmla="*/ 162625 h 251734"/>
                <a:gd name="connsiteX0" fmla="*/ 0 w 4588185"/>
                <a:gd name="connsiteY0" fmla="*/ 226652 h 251025"/>
                <a:gd name="connsiteX1" fmla="*/ 299406 w 4588185"/>
                <a:gd name="connsiteY1" fmla="*/ 250928 h 251025"/>
                <a:gd name="connsiteX2" fmla="*/ 873940 w 4588185"/>
                <a:gd name="connsiteY2" fmla="*/ 218560 h 251025"/>
                <a:gd name="connsiteX3" fmla="*/ 1780248 w 4588185"/>
                <a:gd name="connsiteY3" fmla="*/ 105271 h 251025"/>
                <a:gd name="connsiteX4" fmla="*/ 3374379 w 4588185"/>
                <a:gd name="connsiteY4" fmla="*/ 75 h 251025"/>
                <a:gd name="connsiteX5" fmla="*/ 4588185 w 4588185"/>
                <a:gd name="connsiteY5" fmla="*/ 121456 h 2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185" h="251025">
                  <a:moveTo>
                    <a:pt x="0" y="226652"/>
                  </a:moveTo>
                  <a:cubicBezTo>
                    <a:pt x="76874" y="239464"/>
                    <a:pt x="153749" y="252277"/>
                    <a:pt x="299406" y="250928"/>
                  </a:cubicBezTo>
                  <a:cubicBezTo>
                    <a:pt x="445063" y="249579"/>
                    <a:pt x="627133" y="242836"/>
                    <a:pt x="873940" y="218560"/>
                  </a:cubicBezTo>
                  <a:cubicBezTo>
                    <a:pt x="1120747" y="194284"/>
                    <a:pt x="1363508" y="141685"/>
                    <a:pt x="1780248" y="105271"/>
                  </a:cubicBezTo>
                  <a:cubicBezTo>
                    <a:pt x="2196988" y="68857"/>
                    <a:pt x="2906390" y="-2622"/>
                    <a:pt x="3374379" y="75"/>
                  </a:cubicBezTo>
                  <a:cubicBezTo>
                    <a:pt x="3842368" y="2772"/>
                    <a:pt x="4389255" y="94482"/>
                    <a:pt x="4588185" y="121456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Freeform 569"/>
            <p:cNvSpPr/>
            <p:nvPr/>
          </p:nvSpPr>
          <p:spPr>
            <a:xfrm>
              <a:off x="10182180" y="2903070"/>
              <a:ext cx="2901903" cy="266926"/>
            </a:xfrm>
            <a:custGeom>
              <a:avLst/>
              <a:gdLst>
                <a:gd name="connsiteX0" fmla="*/ 0 w 4507263"/>
                <a:gd name="connsiteY0" fmla="*/ 405896 h 414591"/>
                <a:gd name="connsiteX1" fmla="*/ 331773 w 4507263"/>
                <a:gd name="connsiteY1" fmla="*/ 389711 h 414591"/>
                <a:gd name="connsiteX2" fmla="*/ 768743 w 4507263"/>
                <a:gd name="connsiteY2" fmla="*/ 195503 h 414591"/>
                <a:gd name="connsiteX3" fmla="*/ 1246173 w 4507263"/>
                <a:gd name="connsiteY3" fmla="*/ 33662 h 414591"/>
                <a:gd name="connsiteX4" fmla="*/ 1950180 w 4507263"/>
                <a:gd name="connsiteY4" fmla="*/ 1294 h 414591"/>
                <a:gd name="connsiteX5" fmla="*/ 2824120 w 4507263"/>
                <a:gd name="connsiteY5" fmla="*/ 57938 h 414591"/>
                <a:gd name="connsiteX6" fmla="*/ 3633323 w 4507263"/>
                <a:gd name="connsiteY6" fmla="*/ 106490 h 414591"/>
                <a:gd name="connsiteX7" fmla="*/ 4507263 w 4507263"/>
                <a:gd name="connsiteY7" fmla="*/ 227871 h 4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7263" h="414591">
                  <a:moveTo>
                    <a:pt x="0" y="405896"/>
                  </a:moveTo>
                  <a:cubicBezTo>
                    <a:pt x="101824" y="415336"/>
                    <a:pt x="203649" y="424776"/>
                    <a:pt x="331773" y="389711"/>
                  </a:cubicBezTo>
                  <a:cubicBezTo>
                    <a:pt x="459897" y="354646"/>
                    <a:pt x="616343" y="254844"/>
                    <a:pt x="768743" y="195503"/>
                  </a:cubicBezTo>
                  <a:cubicBezTo>
                    <a:pt x="921143" y="136162"/>
                    <a:pt x="1049267" y="66030"/>
                    <a:pt x="1246173" y="33662"/>
                  </a:cubicBezTo>
                  <a:cubicBezTo>
                    <a:pt x="1443079" y="1294"/>
                    <a:pt x="1687189" y="-2752"/>
                    <a:pt x="1950180" y="1294"/>
                  </a:cubicBezTo>
                  <a:cubicBezTo>
                    <a:pt x="2213171" y="5340"/>
                    <a:pt x="2824120" y="57938"/>
                    <a:pt x="2824120" y="57938"/>
                  </a:cubicBezTo>
                  <a:cubicBezTo>
                    <a:pt x="3104644" y="75471"/>
                    <a:pt x="3352799" y="78168"/>
                    <a:pt x="3633323" y="106490"/>
                  </a:cubicBezTo>
                  <a:cubicBezTo>
                    <a:pt x="3913847" y="134812"/>
                    <a:pt x="4210555" y="181341"/>
                    <a:pt x="4507263" y="227871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10092702" y="3172765"/>
              <a:ext cx="3127993" cy="464305"/>
            </a:xfrm>
            <a:custGeom>
              <a:avLst/>
              <a:gdLst>
                <a:gd name="connsiteX0" fmla="*/ 0 w 3127993"/>
                <a:gd name="connsiteY0" fmla="*/ 0 h 467037"/>
                <a:gd name="connsiteX1" fmla="*/ 1803975 w 3127993"/>
                <a:gd name="connsiteY1" fmla="*/ 455131 h 467037"/>
                <a:gd name="connsiteX2" fmla="*/ 2705962 w 3127993"/>
                <a:gd name="connsiteY2" fmla="*/ 322729 h 467037"/>
                <a:gd name="connsiteX3" fmla="*/ 3127993 w 3127993"/>
                <a:gd name="connsiteY3" fmla="*/ 198603 h 467037"/>
                <a:gd name="connsiteX0" fmla="*/ 0 w 3127993"/>
                <a:gd name="connsiteY0" fmla="*/ 0 h 468417"/>
                <a:gd name="connsiteX1" fmla="*/ 1803975 w 3127993"/>
                <a:gd name="connsiteY1" fmla="*/ 455131 h 468417"/>
                <a:gd name="connsiteX2" fmla="*/ 2705962 w 3127993"/>
                <a:gd name="connsiteY2" fmla="*/ 322729 h 468417"/>
                <a:gd name="connsiteX3" fmla="*/ 3127993 w 3127993"/>
                <a:gd name="connsiteY3" fmla="*/ 198603 h 468417"/>
                <a:gd name="connsiteX0" fmla="*/ 0 w 3127993"/>
                <a:gd name="connsiteY0" fmla="*/ 0 h 470237"/>
                <a:gd name="connsiteX1" fmla="*/ 1803975 w 3127993"/>
                <a:gd name="connsiteY1" fmla="*/ 455131 h 470237"/>
                <a:gd name="connsiteX2" fmla="*/ 2681137 w 3127993"/>
                <a:gd name="connsiteY2" fmla="*/ 335142 h 470237"/>
                <a:gd name="connsiteX3" fmla="*/ 3127993 w 3127993"/>
                <a:gd name="connsiteY3" fmla="*/ 198603 h 470237"/>
                <a:gd name="connsiteX0" fmla="*/ 0 w 3127993"/>
                <a:gd name="connsiteY0" fmla="*/ 0 h 470237"/>
                <a:gd name="connsiteX1" fmla="*/ 1803975 w 3127993"/>
                <a:gd name="connsiteY1" fmla="*/ 455131 h 470237"/>
                <a:gd name="connsiteX2" fmla="*/ 2681137 w 3127993"/>
                <a:gd name="connsiteY2" fmla="*/ 335142 h 470237"/>
                <a:gd name="connsiteX3" fmla="*/ 3127993 w 3127993"/>
                <a:gd name="connsiteY3" fmla="*/ 198603 h 470237"/>
                <a:gd name="connsiteX0" fmla="*/ 0 w 3127993"/>
                <a:gd name="connsiteY0" fmla="*/ 0 h 464305"/>
                <a:gd name="connsiteX1" fmla="*/ 1803975 w 3127993"/>
                <a:gd name="connsiteY1" fmla="*/ 455131 h 464305"/>
                <a:gd name="connsiteX2" fmla="*/ 2681137 w 3127993"/>
                <a:gd name="connsiteY2" fmla="*/ 335142 h 464305"/>
                <a:gd name="connsiteX3" fmla="*/ 3127993 w 3127993"/>
                <a:gd name="connsiteY3" fmla="*/ 198603 h 46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993" h="464305">
                  <a:moveTo>
                    <a:pt x="0" y="0"/>
                  </a:moveTo>
                  <a:cubicBezTo>
                    <a:pt x="676491" y="200671"/>
                    <a:pt x="1439870" y="415824"/>
                    <a:pt x="1803975" y="455131"/>
                  </a:cubicBezTo>
                  <a:cubicBezTo>
                    <a:pt x="2168080" y="494438"/>
                    <a:pt x="2460467" y="398585"/>
                    <a:pt x="2681137" y="335142"/>
                  </a:cubicBezTo>
                  <a:cubicBezTo>
                    <a:pt x="2901807" y="271699"/>
                    <a:pt x="2969386" y="247563"/>
                    <a:pt x="3127993" y="198603"/>
                  </a:cubicBezTo>
                </a:path>
              </a:pathLst>
            </a:custGeom>
            <a:noFill/>
            <a:ln w="63500">
              <a:solidFill>
                <a:srgbClr val="FFC000"/>
              </a:solidFill>
            </a:ln>
            <a:effectLst>
              <a:outerShdw blurRad="127000" dist="635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/>
            <p:cNvSpPr/>
            <p:nvPr/>
          </p:nvSpPr>
          <p:spPr>
            <a:xfrm rot="9997458" flipV="1">
              <a:off x="9767783" y="2752321"/>
              <a:ext cx="1054229" cy="62982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3" name="Group 572"/>
            <p:cNvGrpSpPr/>
            <p:nvPr/>
          </p:nvGrpSpPr>
          <p:grpSpPr>
            <a:xfrm>
              <a:off x="10210393" y="3167628"/>
              <a:ext cx="336321" cy="260898"/>
              <a:chOff x="3604317" y="3792090"/>
              <a:chExt cx="522377" cy="405229"/>
            </a:xfrm>
          </p:grpSpPr>
          <p:cxnSp>
            <p:nvCxnSpPr>
              <p:cNvPr id="599" name="Straight Connector 598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4" name="5-Point Star 573"/>
            <p:cNvSpPr/>
            <p:nvPr/>
          </p:nvSpPr>
          <p:spPr>
            <a:xfrm>
              <a:off x="10318766" y="321902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Freeform 574"/>
            <p:cNvSpPr/>
            <p:nvPr/>
          </p:nvSpPr>
          <p:spPr>
            <a:xfrm rot="10080000" flipV="1">
              <a:off x="9979890" y="2937954"/>
              <a:ext cx="1533680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Freeform 575"/>
            <p:cNvSpPr/>
            <p:nvPr/>
          </p:nvSpPr>
          <p:spPr>
            <a:xfrm rot="9961865" flipV="1">
              <a:off x="10556108" y="3023171"/>
              <a:ext cx="1330683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7" name="Group 576"/>
            <p:cNvGrpSpPr/>
            <p:nvPr/>
          </p:nvGrpSpPr>
          <p:grpSpPr>
            <a:xfrm>
              <a:off x="11045116" y="2725345"/>
              <a:ext cx="420970" cy="385868"/>
              <a:chOff x="4900816" y="3105133"/>
              <a:chExt cx="653855" cy="599334"/>
            </a:xfrm>
          </p:grpSpPr>
          <p:cxnSp>
            <p:nvCxnSpPr>
              <p:cNvPr id="596" name="Straight Connector 595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8" name="5-Point Star 577"/>
            <p:cNvSpPr/>
            <p:nvPr/>
          </p:nvSpPr>
          <p:spPr>
            <a:xfrm>
              <a:off x="11195654" y="2822642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9" name="Group 578"/>
            <p:cNvGrpSpPr/>
            <p:nvPr/>
          </p:nvGrpSpPr>
          <p:grpSpPr>
            <a:xfrm>
              <a:off x="11639508" y="2702849"/>
              <a:ext cx="352594" cy="325035"/>
              <a:chOff x="5824031" y="3070192"/>
              <a:chExt cx="547653" cy="504847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0" name="5-Point Star 579"/>
            <p:cNvSpPr/>
            <p:nvPr/>
          </p:nvSpPr>
          <p:spPr>
            <a:xfrm>
              <a:off x="11750289" y="2767229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Freeform 580"/>
            <p:cNvSpPr/>
            <p:nvPr/>
          </p:nvSpPr>
          <p:spPr>
            <a:xfrm rot="9840000" flipV="1">
              <a:off x="10897774" y="3130441"/>
              <a:ext cx="1666601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Freeform 581"/>
            <p:cNvSpPr/>
            <p:nvPr/>
          </p:nvSpPr>
          <p:spPr>
            <a:xfrm rot="9900000" flipV="1">
              <a:off x="11743374" y="3181067"/>
              <a:ext cx="1226274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3" name="Group 582"/>
            <p:cNvGrpSpPr/>
            <p:nvPr/>
          </p:nvGrpSpPr>
          <p:grpSpPr>
            <a:xfrm>
              <a:off x="11927164" y="2935943"/>
              <a:ext cx="438749" cy="454266"/>
              <a:chOff x="6270822" y="3432235"/>
              <a:chExt cx="681469" cy="705569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4" name="5-Point Star 583"/>
            <p:cNvSpPr/>
            <p:nvPr/>
          </p:nvSpPr>
          <p:spPr>
            <a:xfrm>
              <a:off x="12093505" y="3054283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5" name="Group 584"/>
            <p:cNvGrpSpPr/>
            <p:nvPr/>
          </p:nvGrpSpPr>
          <p:grpSpPr>
            <a:xfrm>
              <a:off x="12817897" y="2670302"/>
              <a:ext cx="370783" cy="381514"/>
              <a:chOff x="7654316" y="3019640"/>
              <a:chExt cx="575903" cy="592570"/>
            </a:xfrm>
          </p:grpSpPr>
          <p:cxnSp>
            <p:nvCxnSpPr>
              <p:cNvPr id="587" name="Straight Connector 586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6" name="5-Point Star 585"/>
            <p:cNvSpPr/>
            <p:nvPr/>
          </p:nvSpPr>
          <p:spPr>
            <a:xfrm>
              <a:off x="12947435" y="276489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6" name="TextBox 605"/>
          <p:cNvSpPr txBox="1"/>
          <p:nvPr/>
        </p:nvSpPr>
        <p:spPr>
          <a:xfrm>
            <a:off x="610054" y="389435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Big 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y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c</a:t>
            </a:r>
            <a:r>
              <a:rPr lang="en-US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82530" y="2209147"/>
            <a:ext cx="4309070" cy="2990640"/>
            <a:chOff x="9546328" y="1718336"/>
            <a:chExt cx="4309070" cy="2990640"/>
          </a:xfrm>
        </p:grpSpPr>
        <p:sp>
          <p:nvSpPr>
            <p:cNvPr id="406" name="Rectangle 405"/>
            <p:cNvSpPr/>
            <p:nvPr/>
          </p:nvSpPr>
          <p:spPr>
            <a:xfrm>
              <a:off x="9546328" y="1718336"/>
              <a:ext cx="4275002" cy="2990640"/>
            </a:xfrm>
            <a:prstGeom prst="rect">
              <a:avLst/>
            </a:prstGeom>
            <a:solidFill>
              <a:schemeClr val="bg2"/>
            </a:solidFill>
            <a:ln w="127000">
              <a:solidFill>
                <a:schemeClr val="bg2">
                  <a:lumMod val="20000"/>
                  <a:lumOff val="80000"/>
                </a:schemeClr>
              </a:solidFill>
              <a:miter lim="800000"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8" name="Straight Connector 407"/>
            <p:cNvCxnSpPr/>
            <p:nvPr/>
          </p:nvCxnSpPr>
          <p:spPr>
            <a:xfrm flipH="1">
              <a:off x="10474830" y="2389673"/>
              <a:ext cx="1272289" cy="13746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>
              <a:off x="10926084" y="2469060"/>
              <a:ext cx="1234313" cy="1428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H="1">
              <a:off x="11435833" y="2533752"/>
              <a:ext cx="1215140" cy="1514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H="1">
              <a:off x="11970655" y="2654923"/>
              <a:ext cx="1194250" cy="15439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flipH="1">
              <a:off x="10031932" y="2320173"/>
              <a:ext cx="1378680" cy="13104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Freeform 412"/>
            <p:cNvSpPr/>
            <p:nvPr/>
          </p:nvSpPr>
          <p:spPr>
            <a:xfrm>
              <a:off x="9763424" y="2263829"/>
              <a:ext cx="3703035" cy="1933030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reeform 413"/>
            <p:cNvSpPr/>
            <p:nvPr/>
          </p:nvSpPr>
          <p:spPr>
            <a:xfrm rot="437935">
              <a:off x="10116918" y="2879505"/>
              <a:ext cx="3053933" cy="500163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34925" cap="rnd">
              <a:solidFill>
                <a:srgbClr val="FFFF00">
                  <a:alpha val="33000"/>
                </a:srgbClr>
              </a:solidFill>
              <a:prstDash val="sysDash"/>
            </a:ln>
            <a:effectLst>
              <a:outerShdw blurRad="127000" dist="50800" dir="8100000" algn="c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5" name="Group 414"/>
            <p:cNvGrpSpPr/>
            <p:nvPr/>
          </p:nvGrpSpPr>
          <p:grpSpPr>
            <a:xfrm>
              <a:off x="9763424" y="3473168"/>
              <a:ext cx="3072278" cy="899044"/>
              <a:chOff x="713876" y="3672951"/>
              <a:chExt cx="4872143" cy="1425740"/>
            </a:xfrm>
          </p:grpSpPr>
          <p:cxnSp>
            <p:nvCxnSpPr>
              <p:cNvPr id="453" name="Straight Arrow Connector 452"/>
              <p:cNvCxnSpPr>
                <a:stCxn id="413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4" name="TextBox 453"/>
                  <p:cNvSpPr txBox="1"/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4" name="TextBox 4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r="-18421"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6" name="Group 415"/>
            <p:cNvGrpSpPr/>
            <p:nvPr/>
          </p:nvGrpSpPr>
          <p:grpSpPr>
            <a:xfrm>
              <a:off x="9763424" y="1826021"/>
              <a:ext cx="1715678" cy="1647156"/>
              <a:chOff x="713876" y="1060826"/>
              <a:chExt cx="2720797" cy="2612125"/>
            </a:xfrm>
          </p:grpSpPr>
          <p:cxnSp>
            <p:nvCxnSpPr>
              <p:cNvPr id="451" name="Straight Arrow Connector 450"/>
              <p:cNvCxnSpPr>
                <a:stCxn id="413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2" name="TextBox 451"/>
                  <p:cNvSpPr txBox="1"/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2" name="TextBox 4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r="-20833" b="-6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7" name="Freeform 416"/>
            <p:cNvSpPr/>
            <p:nvPr/>
          </p:nvSpPr>
          <p:spPr>
            <a:xfrm rot="437935">
              <a:off x="10128373" y="2835454"/>
              <a:ext cx="2879494" cy="498858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6183221"/>
                <a:gd name="connsiteY0" fmla="*/ 431716 h 448232"/>
                <a:gd name="connsiteX1" fmla="*/ 386367 w 6183221"/>
                <a:gd name="connsiteY1" fmla="*/ 418837 h 448232"/>
                <a:gd name="connsiteX2" fmla="*/ 1017431 w 6183221"/>
                <a:gd name="connsiteY2" fmla="*/ 161259 h 448232"/>
                <a:gd name="connsiteX3" fmla="*/ 1944710 w 6183221"/>
                <a:gd name="connsiteY3" fmla="*/ 19592 h 448232"/>
                <a:gd name="connsiteX4" fmla="*/ 6183221 w 6183221"/>
                <a:gd name="connsiteY4" fmla="*/ 8679 h 448232"/>
                <a:gd name="connsiteX0" fmla="*/ 0 w 6183221"/>
                <a:gd name="connsiteY0" fmla="*/ 442245 h 458761"/>
                <a:gd name="connsiteX1" fmla="*/ 386367 w 6183221"/>
                <a:gd name="connsiteY1" fmla="*/ 429366 h 458761"/>
                <a:gd name="connsiteX2" fmla="*/ 1017431 w 6183221"/>
                <a:gd name="connsiteY2" fmla="*/ 171788 h 458761"/>
                <a:gd name="connsiteX3" fmla="*/ 2423817 w 6183221"/>
                <a:gd name="connsiteY3" fmla="*/ 12099 h 458761"/>
                <a:gd name="connsiteX4" fmla="*/ 6183221 w 6183221"/>
                <a:gd name="connsiteY4" fmla="*/ 19208 h 458761"/>
                <a:gd name="connsiteX0" fmla="*/ 0 w 6183221"/>
                <a:gd name="connsiteY0" fmla="*/ 442245 h 445944"/>
                <a:gd name="connsiteX1" fmla="*/ 441178 w 6183221"/>
                <a:gd name="connsiteY1" fmla="*/ 374291 h 445944"/>
                <a:gd name="connsiteX2" fmla="*/ 1017431 w 6183221"/>
                <a:gd name="connsiteY2" fmla="*/ 171788 h 445944"/>
                <a:gd name="connsiteX3" fmla="*/ 2423817 w 6183221"/>
                <a:gd name="connsiteY3" fmla="*/ 12099 h 445944"/>
                <a:gd name="connsiteX4" fmla="*/ 6183221 w 6183221"/>
                <a:gd name="connsiteY4" fmla="*/ 19208 h 445944"/>
                <a:gd name="connsiteX0" fmla="*/ 0 w 6183221"/>
                <a:gd name="connsiteY0" fmla="*/ 440744 h 444665"/>
                <a:gd name="connsiteX1" fmla="*/ 441178 w 6183221"/>
                <a:gd name="connsiteY1" fmla="*/ 372790 h 444665"/>
                <a:gd name="connsiteX2" fmla="*/ 1118872 w 6183221"/>
                <a:gd name="connsiteY2" fmla="*/ 149990 h 444665"/>
                <a:gd name="connsiteX3" fmla="*/ 2423817 w 6183221"/>
                <a:gd name="connsiteY3" fmla="*/ 10598 h 444665"/>
                <a:gd name="connsiteX4" fmla="*/ 6183221 w 6183221"/>
                <a:gd name="connsiteY4" fmla="*/ 17707 h 44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3221" h="444665">
                  <a:moveTo>
                    <a:pt x="0" y="440744"/>
                  </a:moveTo>
                  <a:cubicBezTo>
                    <a:pt x="108397" y="456842"/>
                    <a:pt x="254699" y="421249"/>
                    <a:pt x="441178" y="372790"/>
                  </a:cubicBezTo>
                  <a:cubicBezTo>
                    <a:pt x="627657" y="324331"/>
                    <a:pt x="788432" y="210355"/>
                    <a:pt x="1118872" y="149990"/>
                  </a:cubicBezTo>
                  <a:cubicBezTo>
                    <a:pt x="1449312" y="89625"/>
                    <a:pt x="1579759" y="32645"/>
                    <a:pt x="2423817" y="10598"/>
                  </a:cubicBezTo>
                  <a:cubicBezTo>
                    <a:pt x="3267875" y="-11449"/>
                    <a:pt x="5981452" y="5901"/>
                    <a:pt x="6183221" y="17707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reeform 417"/>
            <p:cNvSpPr/>
            <p:nvPr/>
          </p:nvSpPr>
          <p:spPr>
            <a:xfrm rot="437935">
              <a:off x="10205216" y="3085106"/>
              <a:ext cx="3071994" cy="343647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2614412"/>
                <a:gd name="connsiteY0" fmla="*/ 426246 h 442319"/>
                <a:gd name="connsiteX1" fmla="*/ 386367 w 2614412"/>
                <a:gd name="connsiteY1" fmla="*/ 413367 h 442319"/>
                <a:gd name="connsiteX2" fmla="*/ 1358974 w 2614412"/>
                <a:gd name="connsiteY2" fmla="*/ 162737 h 442319"/>
                <a:gd name="connsiteX3" fmla="*/ 1944710 w 2614412"/>
                <a:gd name="connsiteY3" fmla="*/ 14122 h 442319"/>
                <a:gd name="connsiteX4" fmla="*/ 2614412 w 2614412"/>
                <a:gd name="connsiteY4" fmla="*/ 14122 h 442319"/>
                <a:gd name="connsiteX0" fmla="*/ 0 w 2614412"/>
                <a:gd name="connsiteY0" fmla="*/ 426246 h 449263"/>
                <a:gd name="connsiteX1" fmla="*/ 598325 w 2614412"/>
                <a:gd name="connsiteY1" fmla="*/ 425331 h 449263"/>
                <a:gd name="connsiteX2" fmla="*/ 1358974 w 2614412"/>
                <a:gd name="connsiteY2" fmla="*/ 162737 h 449263"/>
                <a:gd name="connsiteX3" fmla="*/ 1944710 w 2614412"/>
                <a:gd name="connsiteY3" fmla="*/ 14122 h 449263"/>
                <a:gd name="connsiteX4" fmla="*/ 2614412 w 2614412"/>
                <a:gd name="connsiteY4" fmla="*/ 14122 h 449263"/>
                <a:gd name="connsiteX0" fmla="*/ 0 w 2614412"/>
                <a:gd name="connsiteY0" fmla="*/ 417937 h 440954"/>
                <a:gd name="connsiteX1" fmla="*/ 598325 w 2614412"/>
                <a:gd name="connsiteY1" fmla="*/ 417022 h 440954"/>
                <a:gd name="connsiteX2" fmla="*/ 1358974 w 2614412"/>
                <a:gd name="connsiteY2" fmla="*/ 154428 h 440954"/>
                <a:gd name="connsiteX3" fmla="*/ 2207001 w 2614412"/>
                <a:gd name="connsiteY3" fmla="*/ 24871 h 440954"/>
                <a:gd name="connsiteX4" fmla="*/ 2614412 w 2614412"/>
                <a:gd name="connsiteY4" fmla="*/ 5813 h 440954"/>
                <a:gd name="connsiteX0" fmla="*/ 0 w 2207001"/>
                <a:gd name="connsiteY0" fmla="*/ 393066 h 416083"/>
                <a:gd name="connsiteX1" fmla="*/ 598325 w 2207001"/>
                <a:gd name="connsiteY1" fmla="*/ 392151 h 416083"/>
                <a:gd name="connsiteX2" fmla="*/ 1358974 w 2207001"/>
                <a:gd name="connsiteY2" fmla="*/ 129557 h 416083"/>
                <a:gd name="connsiteX3" fmla="*/ 2207001 w 2207001"/>
                <a:gd name="connsiteY3" fmla="*/ 0 h 416083"/>
                <a:gd name="connsiteX0" fmla="*/ 0 w 2416617"/>
                <a:gd name="connsiteY0" fmla="*/ 402920 h 425937"/>
                <a:gd name="connsiteX1" fmla="*/ 598325 w 2416617"/>
                <a:gd name="connsiteY1" fmla="*/ 402005 h 425937"/>
                <a:gd name="connsiteX2" fmla="*/ 1358974 w 2416617"/>
                <a:gd name="connsiteY2" fmla="*/ 139411 h 425937"/>
                <a:gd name="connsiteX3" fmla="*/ 2416617 w 2416617"/>
                <a:gd name="connsiteY3" fmla="*/ 0 h 425937"/>
                <a:gd name="connsiteX0" fmla="*/ 0 w 2416617"/>
                <a:gd name="connsiteY0" fmla="*/ 402920 h 422501"/>
                <a:gd name="connsiteX1" fmla="*/ 634903 w 2416617"/>
                <a:gd name="connsiteY1" fmla="*/ 396416 h 422501"/>
                <a:gd name="connsiteX2" fmla="*/ 1358974 w 2416617"/>
                <a:gd name="connsiteY2" fmla="*/ 139411 h 422501"/>
                <a:gd name="connsiteX3" fmla="*/ 2416617 w 2416617"/>
                <a:gd name="connsiteY3" fmla="*/ 0 h 422501"/>
                <a:gd name="connsiteX0" fmla="*/ 0 w 2416617"/>
                <a:gd name="connsiteY0" fmla="*/ 402920 h 420018"/>
                <a:gd name="connsiteX1" fmla="*/ 634903 w 2416617"/>
                <a:gd name="connsiteY1" fmla="*/ 396416 h 420018"/>
                <a:gd name="connsiteX2" fmla="*/ 1362899 w 2416617"/>
                <a:gd name="connsiteY2" fmla="*/ 175966 h 420018"/>
                <a:gd name="connsiteX3" fmla="*/ 2416617 w 2416617"/>
                <a:gd name="connsiteY3" fmla="*/ 0 h 420018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3871"/>
                <a:gd name="connsiteX1" fmla="*/ 634903 w 2277043"/>
                <a:gd name="connsiteY1" fmla="*/ 282200 h 303871"/>
                <a:gd name="connsiteX2" fmla="*/ 1323218 w 2277043"/>
                <a:gd name="connsiteY2" fmla="*/ 91035 h 303871"/>
                <a:gd name="connsiteX3" fmla="*/ 2277043 w 2277043"/>
                <a:gd name="connsiteY3" fmla="*/ 0 h 3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043" h="303871">
                  <a:moveTo>
                    <a:pt x="0" y="288704"/>
                  </a:moveTo>
                  <a:cubicBezTo>
                    <a:pt x="108397" y="304802"/>
                    <a:pt x="414367" y="315145"/>
                    <a:pt x="634903" y="282200"/>
                  </a:cubicBezTo>
                  <a:cubicBezTo>
                    <a:pt x="855439" y="249255"/>
                    <a:pt x="1049528" y="138068"/>
                    <a:pt x="1323218" y="91035"/>
                  </a:cubicBezTo>
                  <a:cubicBezTo>
                    <a:pt x="1596908" y="44002"/>
                    <a:pt x="2045707" y="279"/>
                    <a:pt x="2277043" y="0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10312427" y="3086201"/>
              <a:ext cx="2954003" cy="161617"/>
            </a:xfrm>
            <a:custGeom>
              <a:avLst/>
              <a:gdLst>
                <a:gd name="connsiteX0" fmla="*/ 0 w 4507264"/>
                <a:gd name="connsiteY0" fmla="*/ 240121 h 264494"/>
                <a:gd name="connsiteX1" fmla="*/ 299406 w 4507264"/>
                <a:gd name="connsiteY1" fmla="*/ 264397 h 264494"/>
                <a:gd name="connsiteX2" fmla="*/ 873940 w 4507264"/>
                <a:gd name="connsiteY2" fmla="*/ 232029 h 264494"/>
                <a:gd name="connsiteX3" fmla="*/ 1505119 w 4507264"/>
                <a:gd name="connsiteY3" fmla="*/ 134925 h 264494"/>
                <a:gd name="connsiteX4" fmla="*/ 2306231 w 4507264"/>
                <a:gd name="connsiteY4" fmla="*/ 21636 h 264494"/>
                <a:gd name="connsiteX5" fmla="*/ 3010238 w 4507264"/>
                <a:gd name="connsiteY5" fmla="*/ 5452 h 264494"/>
                <a:gd name="connsiteX6" fmla="*/ 3859901 w 4507264"/>
                <a:gd name="connsiteY6" fmla="*/ 5452 h 264494"/>
                <a:gd name="connsiteX7" fmla="*/ 4507264 w 4507264"/>
                <a:gd name="connsiteY7" fmla="*/ 70188 h 264494"/>
                <a:gd name="connsiteX0" fmla="*/ 0 w 4499172"/>
                <a:gd name="connsiteY0" fmla="*/ 247877 h 272250"/>
                <a:gd name="connsiteX1" fmla="*/ 299406 w 4499172"/>
                <a:gd name="connsiteY1" fmla="*/ 272153 h 272250"/>
                <a:gd name="connsiteX2" fmla="*/ 873940 w 4499172"/>
                <a:gd name="connsiteY2" fmla="*/ 239785 h 272250"/>
                <a:gd name="connsiteX3" fmla="*/ 1505119 w 4499172"/>
                <a:gd name="connsiteY3" fmla="*/ 142681 h 272250"/>
                <a:gd name="connsiteX4" fmla="*/ 2306231 w 4499172"/>
                <a:gd name="connsiteY4" fmla="*/ 29392 h 272250"/>
                <a:gd name="connsiteX5" fmla="*/ 3010238 w 4499172"/>
                <a:gd name="connsiteY5" fmla="*/ 13208 h 272250"/>
                <a:gd name="connsiteX6" fmla="*/ 3859901 w 4499172"/>
                <a:gd name="connsiteY6" fmla="*/ 13208 h 272250"/>
                <a:gd name="connsiteX7" fmla="*/ 4499172 w 4499172"/>
                <a:gd name="connsiteY7" fmla="*/ 183141 h 272250"/>
                <a:gd name="connsiteX0" fmla="*/ 0 w 4499172"/>
                <a:gd name="connsiteY0" fmla="*/ 242462 h 266835"/>
                <a:gd name="connsiteX1" fmla="*/ 299406 w 4499172"/>
                <a:gd name="connsiteY1" fmla="*/ 266738 h 266835"/>
                <a:gd name="connsiteX2" fmla="*/ 873940 w 4499172"/>
                <a:gd name="connsiteY2" fmla="*/ 234370 h 266835"/>
                <a:gd name="connsiteX3" fmla="*/ 1505119 w 4499172"/>
                <a:gd name="connsiteY3" fmla="*/ 137266 h 266835"/>
                <a:gd name="connsiteX4" fmla="*/ 2306231 w 4499172"/>
                <a:gd name="connsiteY4" fmla="*/ 23977 h 266835"/>
                <a:gd name="connsiteX5" fmla="*/ 3010238 w 4499172"/>
                <a:gd name="connsiteY5" fmla="*/ 7793 h 266835"/>
                <a:gd name="connsiteX6" fmla="*/ 3770889 w 4499172"/>
                <a:gd name="connsiteY6" fmla="*/ 121081 h 266835"/>
                <a:gd name="connsiteX7" fmla="*/ 4499172 w 4499172"/>
                <a:gd name="connsiteY7" fmla="*/ 177726 h 266835"/>
                <a:gd name="connsiteX0" fmla="*/ 0 w 4499172"/>
                <a:gd name="connsiteY0" fmla="*/ 218557 h 242930"/>
                <a:gd name="connsiteX1" fmla="*/ 299406 w 4499172"/>
                <a:gd name="connsiteY1" fmla="*/ 242833 h 242930"/>
                <a:gd name="connsiteX2" fmla="*/ 873940 w 4499172"/>
                <a:gd name="connsiteY2" fmla="*/ 210465 h 242930"/>
                <a:gd name="connsiteX3" fmla="*/ 1505119 w 4499172"/>
                <a:gd name="connsiteY3" fmla="*/ 113361 h 242930"/>
                <a:gd name="connsiteX4" fmla="*/ 2306231 w 4499172"/>
                <a:gd name="connsiteY4" fmla="*/ 72 h 242930"/>
                <a:gd name="connsiteX5" fmla="*/ 3770889 w 4499172"/>
                <a:gd name="connsiteY5" fmla="*/ 97176 h 242930"/>
                <a:gd name="connsiteX6" fmla="*/ 4499172 w 4499172"/>
                <a:gd name="connsiteY6" fmla="*/ 153821 h 242930"/>
                <a:gd name="connsiteX0" fmla="*/ 0 w 4499172"/>
                <a:gd name="connsiteY0" fmla="*/ 170086 h 194459"/>
                <a:gd name="connsiteX1" fmla="*/ 299406 w 4499172"/>
                <a:gd name="connsiteY1" fmla="*/ 194362 h 194459"/>
                <a:gd name="connsiteX2" fmla="*/ 873940 w 4499172"/>
                <a:gd name="connsiteY2" fmla="*/ 161994 h 194459"/>
                <a:gd name="connsiteX3" fmla="*/ 1505119 w 4499172"/>
                <a:gd name="connsiteY3" fmla="*/ 64890 h 194459"/>
                <a:gd name="connsiteX4" fmla="*/ 2306231 w 4499172"/>
                <a:gd name="connsiteY4" fmla="*/ 153 h 194459"/>
                <a:gd name="connsiteX5" fmla="*/ 3770889 w 4499172"/>
                <a:gd name="connsiteY5" fmla="*/ 48705 h 194459"/>
                <a:gd name="connsiteX6" fmla="*/ 4499172 w 4499172"/>
                <a:gd name="connsiteY6" fmla="*/ 105350 h 194459"/>
                <a:gd name="connsiteX0" fmla="*/ 0 w 4499172"/>
                <a:gd name="connsiteY0" fmla="*/ 124428 h 148801"/>
                <a:gd name="connsiteX1" fmla="*/ 299406 w 4499172"/>
                <a:gd name="connsiteY1" fmla="*/ 148704 h 148801"/>
                <a:gd name="connsiteX2" fmla="*/ 873940 w 4499172"/>
                <a:gd name="connsiteY2" fmla="*/ 116336 h 148801"/>
                <a:gd name="connsiteX3" fmla="*/ 1505119 w 4499172"/>
                <a:gd name="connsiteY3" fmla="*/ 19232 h 148801"/>
                <a:gd name="connsiteX4" fmla="*/ 3770889 w 4499172"/>
                <a:gd name="connsiteY4" fmla="*/ 3047 h 148801"/>
                <a:gd name="connsiteX5" fmla="*/ 4499172 w 4499172"/>
                <a:gd name="connsiteY5" fmla="*/ 59692 h 148801"/>
                <a:gd name="connsiteX0" fmla="*/ 0 w 4499172"/>
                <a:gd name="connsiteY0" fmla="*/ 132282 h 156655"/>
                <a:gd name="connsiteX1" fmla="*/ 299406 w 4499172"/>
                <a:gd name="connsiteY1" fmla="*/ 156558 h 156655"/>
                <a:gd name="connsiteX2" fmla="*/ 873940 w 4499172"/>
                <a:gd name="connsiteY2" fmla="*/ 124190 h 156655"/>
                <a:gd name="connsiteX3" fmla="*/ 1780248 w 4499172"/>
                <a:gd name="connsiteY3" fmla="*/ 10901 h 156655"/>
                <a:gd name="connsiteX4" fmla="*/ 3770889 w 4499172"/>
                <a:gd name="connsiteY4" fmla="*/ 10901 h 156655"/>
                <a:gd name="connsiteX5" fmla="*/ 4499172 w 4499172"/>
                <a:gd name="connsiteY5" fmla="*/ 67546 h 156655"/>
                <a:gd name="connsiteX0" fmla="*/ 0 w 4499172"/>
                <a:gd name="connsiteY0" fmla="*/ 143661 h 168034"/>
                <a:gd name="connsiteX1" fmla="*/ 299406 w 4499172"/>
                <a:gd name="connsiteY1" fmla="*/ 167937 h 168034"/>
                <a:gd name="connsiteX2" fmla="*/ 873940 w 4499172"/>
                <a:gd name="connsiteY2" fmla="*/ 135569 h 168034"/>
                <a:gd name="connsiteX3" fmla="*/ 1780248 w 4499172"/>
                <a:gd name="connsiteY3" fmla="*/ 22280 h 168034"/>
                <a:gd name="connsiteX4" fmla="*/ 3770889 w 4499172"/>
                <a:gd name="connsiteY4" fmla="*/ 22280 h 168034"/>
                <a:gd name="connsiteX5" fmla="*/ 4499172 w 4499172"/>
                <a:gd name="connsiteY5" fmla="*/ 78925 h 168034"/>
                <a:gd name="connsiteX0" fmla="*/ 0 w 4499172"/>
                <a:gd name="connsiteY0" fmla="*/ 187406 h 211779"/>
                <a:gd name="connsiteX1" fmla="*/ 299406 w 4499172"/>
                <a:gd name="connsiteY1" fmla="*/ 211682 h 211779"/>
                <a:gd name="connsiteX2" fmla="*/ 873940 w 4499172"/>
                <a:gd name="connsiteY2" fmla="*/ 179314 h 211779"/>
                <a:gd name="connsiteX3" fmla="*/ 1780248 w 4499172"/>
                <a:gd name="connsiteY3" fmla="*/ 66025 h 211779"/>
                <a:gd name="connsiteX4" fmla="*/ 3592864 w 4499172"/>
                <a:gd name="connsiteY4" fmla="*/ 1289 h 211779"/>
                <a:gd name="connsiteX5" fmla="*/ 4499172 w 4499172"/>
                <a:gd name="connsiteY5" fmla="*/ 122670 h 211779"/>
                <a:gd name="connsiteX0" fmla="*/ 0 w 4499172"/>
                <a:gd name="connsiteY0" fmla="*/ 227361 h 251734"/>
                <a:gd name="connsiteX1" fmla="*/ 299406 w 4499172"/>
                <a:gd name="connsiteY1" fmla="*/ 251637 h 251734"/>
                <a:gd name="connsiteX2" fmla="*/ 873940 w 4499172"/>
                <a:gd name="connsiteY2" fmla="*/ 219269 h 251734"/>
                <a:gd name="connsiteX3" fmla="*/ 1780248 w 4499172"/>
                <a:gd name="connsiteY3" fmla="*/ 105980 h 251734"/>
                <a:gd name="connsiteX4" fmla="*/ 3374379 w 4499172"/>
                <a:gd name="connsiteY4" fmla="*/ 784 h 251734"/>
                <a:gd name="connsiteX5" fmla="*/ 4499172 w 4499172"/>
                <a:gd name="connsiteY5" fmla="*/ 162625 h 251734"/>
                <a:gd name="connsiteX0" fmla="*/ 0 w 4588185"/>
                <a:gd name="connsiteY0" fmla="*/ 226652 h 251025"/>
                <a:gd name="connsiteX1" fmla="*/ 299406 w 4588185"/>
                <a:gd name="connsiteY1" fmla="*/ 250928 h 251025"/>
                <a:gd name="connsiteX2" fmla="*/ 873940 w 4588185"/>
                <a:gd name="connsiteY2" fmla="*/ 218560 h 251025"/>
                <a:gd name="connsiteX3" fmla="*/ 1780248 w 4588185"/>
                <a:gd name="connsiteY3" fmla="*/ 105271 h 251025"/>
                <a:gd name="connsiteX4" fmla="*/ 3374379 w 4588185"/>
                <a:gd name="connsiteY4" fmla="*/ 75 h 251025"/>
                <a:gd name="connsiteX5" fmla="*/ 4588185 w 4588185"/>
                <a:gd name="connsiteY5" fmla="*/ 121456 h 2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185" h="251025">
                  <a:moveTo>
                    <a:pt x="0" y="226652"/>
                  </a:moveTo>
                  <a:cubicBezTo>
                    <a:pt x="76874" y="239464"/>
                    <a:pt x="153749" y="252277"/>
                    <a:pt x="299406" y="250928"/>
                  </a:cubicBezTo>
                  <a:cubicBezTo>
                    <a:pt x="445063" y="249579"/>
                    <a:pt x="627133" y="242836"/>
                    <a:pt x="873940" y="218560"/>
                  </a:cubicBezTo>
                  <a:cubicBezTo>
                    <a:pt x="1120747" y="194284"/>
                    <a:pt x="1363508" y="141685"/>
                    <a:pt x="1780248" y="105271"/>
                  </a:cubicBezTo>
                  <a:cubicBezTo>
                    <a:pt x="2196988" y="68857"/>
                    <a:pt x="2906390" y="-2622"/>
                    <a:pt x="3374379" y="75"/>
                  </a:cubicBezTo>
                  <a:cubicBezTo>
                    <a:pt x="3842368" y="2772"/>
                    <a:pt x="4389255" y="94482"/>
                    <a:pt x="4588185" y="121456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10182180" y="2903070"/>
              <a:ext cx="2901903" cy="266926"/>
            </a:xfrm>
            <a:custGeom>
              <a:avLst/>
              <a:gdLst>
                <a:gd name="connsiteX0" fmla="*/ 0 w 4507263"/>
                <a:gd name="connsiteY0" fmla="*/ 405896 h 414591"/>
                <a:gd name="connsiteX1" fmla="*/ 331773 w 4507263"/>
                <a:gd name="connsiteY1" fmla="*/ 389711 h 414591"/>
                <a:gd name="connsiteX2" fmla="*/ 768743 w 4507263"/>
                <a:gd name="connsiteY2" fmla="*/ 195503 h 414591"/>
                <a:gd name="connsiteX3" fmla="*/ 1246173 w 4507263"/>
                <a:gd name="connsiteY3" fmla="*/ 33662 h 414591"/>
                <a:gd name="connsiteX4" fmla="*/ 1950180 w 4507263"/>
                <a:gd name="connsiteY4" fmla="*/ 1294 h 414591"/>
                <a:gd name="connsiteX5" fmla="*/ 2824120 w 4507263"/>
                <a:gd name="connsiteY5" fmla="*/ 57938 h 414591"/>
                <a:gd name="connsiteX6" fmla="*/ 3633323 w 4507263"/>
                <a:gd name="connsiteY6" fmla="*/ 106490 h 414591"/>
                <a:gd name="connsiteX7" fmla="*/ 4507263 w 4507263"/>
                <a:gd name="connsiteY7" fmla="*/ 227871 h 4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7263" h="414591">
                  <a:moveTo>
                    <a:pt x="0" y="405896"/>
                  </a:moveTo>
                  <a:cubicBezTo>
                    <a:pt x="101824" y="415336"/>
                    <a:pt x="203649" y="424776"/>
                    <a:pt x="331773" y="389711"/>
                  </a:cubicBezTo>
                  <a:cubicBezTo>
                    <a:pt x="459897" y="354646"/>
                    <a:pt x="616343" y="254844"/>
                    <a:pt x="768743" y="195503"/>
                  </a:cubicBezTo>
                  <a:cubicBezTo>
                    <a:pt x="921143" y="136162"/>
                    <a:pt x="1049267" y="66030"/>
                    <a:pt x="1246173" y="33662"/>
                  </a:cubicBezTo>
                  <a:cubicBezTo>
                    <a:pt x="1443079" y="1294"/>
                    <a:pt x="1687189" y="-2752"/>
                    <a:pt x="1950180" y="1294"/>
                  </a:cubicBezTo>
                  <a:cubicBezTo>
                    <a:pt x="2213171" y="5340"/>
                    <a:pt x="2824120" y="57938"/>
                    <a:pt x="2824120" y="57938"/>
                  </a:cubicBezTo>
                  <a:cubicBezTo>
                    <a:pt x="3104644" y="75471"/>
                    <a:pt x="3352799" y="78168"/>
                    <a:pt x="3633323" y="106490"/>
                  </a:cubicBezTo>
                  <a:cubicBezTo>
                    <a:pt x="3913847" y="134812"/>
                    <a:pt x="4210555" y="181341"/>
                    <a:pt x="4507263" y="227871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583405" y="2478588"/>
              <a:ext cx="3080928" cy="213238"/>
            </a:xfrm>
            <a:custGeom>
              <a:avLst/>
              <a:gdLst>
                <a:gd name="connsiteX0" fmla="*/ 0 w 3127993"/>
                <a:gd name="connsiteY0" fmla="*/ 0 h 467037"/>
                <a:gd name="connsiteX1" fmla="*/ 1803975 w 3127993"/>
                <a:gd name="connsiteY1" fmla="*/ 455131 h 467037"/>
                <a:gd name="connsiteX2" fmla="*/ 2705962 w 3127993"/>
                <a:gd name="connsiteY2" fmla="*/ 322729 h 467037"/>
                <a:gd name="connsiteX3" fmla="*/ 3127993 w 3127993"/>
                <a:gd name="connsiteY3" fmla="*/ 198603 h 467037"/>
                <a:gd name="connsiteX0" fmla="*/ 0 w 3127993"/>
                <a:gd name="connsiteY0" fmla="*/ 0 h 468417"/>
                <a:gd name="connsiteX1" fmla="*/ 1803975 w 3127993"/>
                <a:gd name="connsiteY1" fmla="*/ 455131 h 468417"/>
                <a:gd name="connsiteX2" fmla="*/ 2705962 w 3127993"/>
                <a:gd name="connsiteY2" fmla="*/ 322729 h 468417"/>
                <a:gd name="connsiteX3" fmla="*/ 3127993 w 3127993"/>
                <a:gd name="connsiteY3" fmla="*/ 198603 h 468417"/>
                <a:gd name="connsiteX0" fmla="*/ 0 w 3127993"/>
                <a:gd name="connsiteY0" fmla="*/ 0 h 470237"/>
                <a:gd name="connsiteX1" fmla="*/ 1803975 w 3127993"/>
                <a:gd name="connsiteY1" fmla="*/ 455131 h 470237"/>
                <a:gd name="connsiteX2" fmla="*/ 2681137 w 3127993"/>
                <a:gd name="connsiteY2" fmla="*/ 335142 h 470237"/>
                <a:gd name="connsiteX3" fmla="*/ 3127993 w 3127993"/>
                <a:gd name="connsiteY3" fmla="*/ 198603 h 470237"/>
                <a:gd name="connsiteX0" fmla="*/ 0 w 3127993"/>
                <a:gd name="connsiteY0" fmla="*/ 0 h 470237"/>
                <a:gd name="connsiteX1" fmla="*/ 1803975 w 3127993"/>
                <a:gd name="connsiteY1" fmla="*/ 455131 h 470237"/>
                <a:gd name="connsiteX2" fmla="*/ 2681137 w 3127993"/>
                <a:gd name="connsiteY2" fmla="*/ 335142 h 470237"/>
                <a:gd name="connsiteX3" fmla="*/ 3127993 w 3127993"/>
                <a:gd name="connsiteY3" fmla="*/ 198603 h 470237"/>
                <a:gd name="connsiteX0" fmla="*/ 0 w 3127993"/>
                <a:gd name="connsiteY0" fmla="*/ 0 h 464305"/>
                <a:gd name="connsiteX1" fmla="*/ 1803975 w 3127993"/>
                <a:gd name="connsiteY1" fmla="*/ 455131 h 464305"/>
                <a:gd name="connsiteX2" fmla="*/ 2681137 w 3127993"/>
                <a:gd name="connsiteY2" fmla="*/ 335142 h 464305"/>
                <a:gd name="connsiteX3" fmla="*/ 3127993 w 3127993"/>
                <a:gd name="connsiteY3" fmla="*/ 198603 h 464305"/>
                <a:gd name="connsiteX0" fmla="*/ 0 w 3127993"/>
                <a:gd name="connsiteY0" fmla="*/ 172831 h 522599"/>
                <a:gd name="connsiteX1" fmla="*/ 1487969 w 3127993"/>
                <a:gd name="connsiteY1" fmla="*/ 2674 h 522599"/>
                <a:gd name="connsiteX2" fmla="*/ 2681137 w 3127993"/>
                <a:gd name="connsiteY2" fmla="*/ 507973 h 522599"/>
                <a:gd name="connsiteX3" fmla="*/ 3127993 w 3127993"/>
                <a:gd name="connsiteY3" fmla="*/ 371434 h 522599"/>
                <a:gd name="connsiteX0" fmla="*/ 0 w 3127993"/>
                <a:gd name="connsiteY0" fmla="*/ 204218 h 407437"/>
                <a:gd name="connsiteX1" fmla="*/ 1487969 w 3127993"/>
                <a:gd name="connsiteY1" fmla="*/ 34061 h 407437"/>
                <a:gd name="connsiteX2" fmla="*/ 1881037 w 3127993"/>
                <a:gd name="connsiteY2" fmla="*/ 35096 h 407437"/>
                <a:gd name="connsiteX3" fmla="*/ 3127993 w 3127993"/>
                <a:gd name="connsiteY3" fmla="*/ 402821 h 407437"/>
                <a:gd name="connsiteX0" fmla="*/ 0 w 3127993"/>
                <a:gd name="connsiteY0" fmla="*/ 188537 h 391667"/>
                <a:gd name="connsiteX1" fmla="*/ 983704 w 3127993"/>
                <a:gd name="connsiteY1" fmla="*/ 65445 h 391667"/>
                <a:gd name="connsiteX2" fmla="*/ 1881037 w 3127993"/>
                <a:gd name="connsiteY2" fmla="*/ 19415 h 391667"/>
                <a:gd name="connsiteX3" fmla="*/ 3127993 w 3127993"/>
                <a:gd name="connsiteY3" fmla="*/ 387140 h 391667"/>
                <a:gd name="connsiteX0" fmla="*/ 0 w 3127993"/>
                <a:gd name="connsiteY0" fmla="*/ 199748 h 402878"/>
                <a:gd name="connsiteX1" fmla="*/ 983704 w 3127993"/>
                <a:gd name="connsiteY1" fmla="*/ 76656 h 402878"/>
                <a:gd name="connsiteX2" fmla="*/ 1881037 w 3127993"/>
                <a:gd name="connsiteY2" fmla="*/ 30626 h 402878"/>
                <a:gd name="connsiteX3" fmla="*/ 3127993 w 3127993"/>
                <a:gd name="connsiteY3" fmla="*/ 398351 h 402878"/>
                <a:gd name="connsiteX0" fmla="*/ 0 w 3127993"/>
                <a:gd name="connsiteY0" fmla="*/ 199748 h 402878"/>
                <a:gd name="connsiteX1" fmla="*/ 983704 w 3127993"/>
                <a:gd name="connsiteY1" fmla="*/ 76656 h 402878"/>
                <a:gd name="connsiteX2" fmla="*/ 1881037 w 3127993"/>
                <a:gd name="connsiteY2" fmla="*/ 30626 h 402878"/>
                <a:gd name="connsiteX3" fmla="*/ 3127993 w 3127993"/>
                <a:gd name="connsiteY3" fmla="*/ 398351 h 402878"/>
                <a:gd name="connsiteX0" fmla="*/ 0 w 3080928"/>
                <a:gd name="connsiteY0" fmla="*/ 179156 h 213576"/>
                <a:gd name="connsiteX1" fmla="*/ 983704 w 3080928"/>
                <a:gd name="connsiteY1" fmla="*/ 56064 h 213576"/>
                <a:gd name="connsiteX2" fmla="*/ 1881037 w 3080928"/>
                <a:gd name="connsiteY2" fmla="*/ 10034 h 213576"/>
                <a:gd name="connsiteX3" fmla="*/ 3080928 w 3080928"/>
                <a:gd name="connsiteY3" fmla="*/ 88647 h 213576"/>
                <a:gd name="connsiteX0" fmla="*/ 0 w 3080928"/>
                <a:gd name="connsiteY0" fmla="*/ 179156 h 213576"/>
                <a:gd name="connsiteX1" fmla="*/ 983704 w 3080928"/>
                <a:gd name="connsiteY1" fmla="*/ 56064 h 213576"/>
                <a:gd name="connsiteX2" fmla="*/ 1881037 w 3080928"/>
                <a:gd name="connsiteY2" fmla="*/ 10034 h 213576"/>
                <a:gd name="connsiteX3" fmla="*/ 3080928 w 3080928"/>
                <a:gd name="connsiteY3" fmla="*/ 88647 h 213576"/>
                <a:gd name="connsiteX0" fmla="*/ 0 w 3080928"/>
                <a:gd name="connsiteY0" fmla="*/ 183137 h 211590"/>
                <a:gd name="connsiteX1" fmla="*/ 983704 w 3080928"/>
                <a:gd name="connsiteY1" fmla="*/ 60045 h 211590"/>
                <a:gd name="connsiteX2" fmla="*/ 1907931 w 3080928"/>
                <a:gd name="connsiteY2" fmla="*/ 568 h 211590"/>
                <a:gd name="connsiteX3" fmla="*/ 3080928 w 3080928"/>
                <a:gd name="connsiteY3" fmla="*/ 92628 h 211590"/>
                <a:gd name="connsiteX0" fmla="*/ 0 w 3080928"/>
                <a:gd name="connsiteY0" fmla="*/ 183408 h 213238"/>
                <a:gd name="connsiteX1" fmla="*/ 983704 w 3080928"/>
                <a:gd name="connsiteY1" fmla="*/ 60316 h 213238"/>
                <a:gd name="connsiteX2" fmla="*/ 1907931 w 3080928"/>
                <a:gd name="connsiteY2" fmla="*/ 839 h 213238"/>
                <a:gd name="connsiteX3" fmla="*/ 3080928 w 3080928"/>
                <a:gd name="connsiteY3" fmla="*/ 92899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0928" h="213238">
                  <a:moveTo>
                    <a:pt x="0" y="183408"/>
                  </a:moveTo>
                  <a:cubicBezTo>
                    <a:pt x="293250" y="283226"/>
                    <a:pt x="632099" y="104192"/>
                    <a:pt x="983704" y="60316"/>
                  </a:cubicBezTo>
                  <a:cubicBezTo>
                    <a:pt x="1335309" y="16440"/>
                    <a:pt x="1558394" y="-4591"/>
                    <a:pt x="1907931" y="839"/>
                  </a:cubicBezTo>
                  <a:cubicBezTo>
                    <a:pt x="2257468" y="6269"/>
                    <a:pt x="2619762" y="34282"/>
                    <a:pt x="3080928" y="92899"/>
                  </a:cubicBezTo>
                </a:path>
              </a:pathLst>
            </a:custGeom>
            <a:noFill/>
            <a:ln w="63500">
              <a:solidFill>
                <a:srgbClr val="FFC000"/>
              </a:solidFill>
            </a:ln>
            <a:effectLst>
              <a:outerShdw blurRad="127000" dist="635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 420"/>
            <p:cNvSpPr/>
            <p:nvPr/>
          </p:nvSpPr>
          <p:spPr>
            <a:xfrm rot="9997458" flipV="1">
              <a:off x="10452469" y="2107185"/>
              <a:ext cx="1054229" cy="62982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6" name="Group 425"/>
            <p:cNvGrpSpPr/>
            <p:nvPr/>
          </p:nvGrpSpPr>
          <p:grpSpPr>
            <a:xfrm>
              <a:off x="10210393" y="3167628"/>
              <a:ext cx="336321" cy="260898"/>
              <a:chOff x="3604317" y="3792090"/>
              <a:chExt cx="522377" cy="405229"/>
            </a:xfrm>
          </p:grpSpPr>
          <p:cxnSp>
            <p:nvCxnSpPr>
              <p:cNvPr id="448" name="Straight Connector 447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7" name="5-Point Star 426"/>
            <p:cNvSpPr/>
            <p:nvPr/>
          </p:nvSpPr>
          <p:spPr>
            <a:xfrm>
              <a:off x="10318766" y="321902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reeform 421"/>
            <p:cNvSpPr/>
            <p:nvPr/>
          </p:nvSpPr>
          <p:spPr>
            <a:xfrm rot="10080000" flipV="1">
              <a:off x="10759545" y="2082577"/>
              <a:ext cx="1533680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 422"/>
            <p:cNvSpPr/>
            <p:nvPr/>
          </p:nvSpPr>
          <p:spPr>
            <a:xfrm rot="9961865" flipV="1">
              <a:off x="11418469" y="2032278"/>
              <a:ext cx="1330683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8" name="Group 427"/>
            <p:cNvGrpSpPr/>
            <p:nvPr/>
          </p:nvGrpSpPr>
          <p:grpSpPr>
            <a:xfrm>
              <a:off x="11045116" y="2725345"/>
              <a:ext cx="420970" cy="385868"/>
              <a:chOff x="4900816" y="3105133"/>
              <a:chExt cx="653855" cy="599334"/>
            </a:xfrm>
          </p:grpSpPr>
          <p:cxnSp>
            <p:nvCxnSpPr>
              <p:cNvPr id="445" name="Straight Connector 444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9" name="5-Point Star 428"/>
            <p:cNvSpPr/>
            <p:nvPr/>
          </p:nvSpPr>
          <p:spPr>
            <a:xfrm>
              <a:off x="11195654" y="2822642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0" name="Group 429"/>
            <p:cNvGrpSpPr/>
            <p:nvPr/>
          </p:nvGrpSpPr>
          <p:grpSpPr>
            <a:xfrm>
              <a:off x="11639508" y="2702849"/>
              <a:ext cx="352594" cy="325035"/>
              <a:chOff x="5824031" y="3070192"/>
              <a:chExt cx="547653" cy="504847"/>
            </a:xfrm>
          </p:grpSpPr>
          <p:cxnSp>
            <p:nvCxnSpPr>
              <p:cNvPr id="442" name="Straight Connector 441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1" name="5-Point Star 430"/>
            <p:cNvSpPr/>
            <p:nvPr/>
          </p:nvSpPr>
          <p:spPr>
            <a:xfrm>
              <a:off x="11750289" y="2767229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 423"/>
            <p:cNvSpPr/>
            <p:nvPr/>
          </p:nvSpPr>
          <p:spPr>
            <a:xfrm rot="9840000" flipV="1">
              <a:off x="11783044" y="2022579"/>
              <a:ext cx="1666601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 424"/>
            <p:cNvSpPr/>
            <p:nvPr/>
          </p:nvSpPr>
          <p:spPr>
            <a:xfrm rot="9900000" flipV="1">
              <a:off x="12629124" y="2056031"/>
              <a:ext cx="1226274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2" name="Group 431"/>
            <p:cNvGrpSpPr/>
            <p:nvPr/>
          </p:nvGrpSpPr>
          <p:grpSpPr>
            <a:xfrm>
              <a:off x="11927164" y="2935943"/>
              <a:ext cx="438749" cy="454266"/>
              <a:chOff x="6270822" y="3432235"/>
              <a:chExt cx="681469" cy="705569"/>
            </a:xfrm>
          </p:grpSpPr>
          <p:cxnSp>
            <p:nvCxnSpPr>
              <p:cNvPr id="439" name="Straight Connector 438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3" name="5-Point Star 432"/>
            <p:cNvSpPr/>
            <p:nvPr/>
          </p:nvSpPr>
          <p:spPr>
            <a:xfrm>
              <a:off x="12093505" y="3054283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4" name="Group 433"/>
            <p:cNvGrpSpPr/>
            <p:nvPr/>
          </p:nvGrpSpPr>
          <p:grpSpPr>
            <a:xfrm>
              <a:off x="12817897" y="2670302"/>
              <a:ext cx="370783" cy="381514"/>
              <a:chOff x="7654316" y="3019640"/>
              <a:chExt cx="575903" cy="592570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5" name="5-Point Star 434"/>
            <p:cNvSpPr/>
            <p:nvPr/>
          </p:nvSpPr>
          <p:spPr>
            <a:xfrm>
              <a:off x="12947435" y="276489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35384" y="2369982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Big 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y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c</a:t>
            </a:r>
            <a:r>
              <a:rPr lang="en-US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5" name="Group 504"/>
          <p:cNvGrpSpPr/>
          <p:nvPr/>
        </p:nvGrpSpPr>
        <p:grpSpPr>
          <a:xfrm>
            <a:off x="272332" y="2693147"/>
            <a:ext cx="4275002" cy="2990640"/>
            <a:chOff x="9546328" y="1718336"/>
            <a:chExt cx="4275002" cy="2990640"/>
          </a:xfrm>
        </p:grpSpPr>
        <p:sp>
          <p:nvSpPr>
            <p:cNvPr id="506" name="Rectangle 505"/>
            <p:cNvSpPr/>
            <p:nvPr/>
          </p:nvSpPr>
          <p:spPr>
            <a:xfrm>
              <a:off x="9546328" y="1718336"/>
              <a:ext cx="4275002" cy="2990640"/>
            </a:xfrm>
            <a:prstGeom prst="rect">
              <a:avLst/>
            </a:prstGeom>
            <a:solidFill>
              <a:schemeClr val="bg2"/>
            </a:solidFill>
            <a:ln w="127000">
              <a:solidFill>
                <a:schemeClr val="bg2">
                  <a:lumMod val="20000"/>
                  <a:lumOff val="80000"/>
                </a:schemeClr>
              </a:solidFill>
              <a:miter lim="800000"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Straight Connector 506"/>
            <p:cNvCxnSpPr/>
            <p:nvPr/>
          </p:nvCxnSpPr>
          <p:spPr>
            <a:xfrm flipH="1">
              <a:off x="10474830" y="2389673"/>
              <a:ext cx="1272289" cy="13746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flipH="1">
              <a:off x="10926084" y="2469060"/>
              <a:ext cx="1234313" cy="1428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>
              <a:off x="11435833" y="2533752"/>
              <a:ext cx="1215140" cy="1514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flipH="1">
              <a:off x="11970655" y="2654923"/>
              <a:ext cx="1194250" cy="15439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flipH="1">
              <a:off x="10031932" y="2320173"/>
              <a:ext cx="1378680" cy="13104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Freeform 511"/>
            <p:cNvSpPr/>
            <p:nvPr/>
          </p:nvSpPr>
          <p:spPr>
            <a:xfrm>
              <a:off x="9763424" y="2263829"/>
              <a:ext cx="3703035" cy="1933030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Freeform 512"/>
            <p:cNvSpPr/>
            <p:nvPr/>
          </p:nvSpPr>
          <p:spPr>
            <a:xfrm rot="437935">
              <a:off x="10116918" y="2879505"/>
              <a:ext cx="3053933" cy="500163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63500" cap="rnd">
              <a:solidFill>
                <a:srgbClr val="FFC000"/>
              </a:solidFill>
              <a:prstDash val="solid"/>
            </a:ln>
            <a:effectLst>
              <a:outerShdw blurRad="127000" dist="63500" dir="81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4" name="Group 513"/>
            <p:cNvGrpSpPr/>
            <p:nvPr/>
          </p:nvGrpSpPr>
          <p:grpSpPr>
            <a:xfrm>
              <a:off x="9763424" y="3473168"/>
              <a:ext cx="3072278" cy="899044"/>
              <a:chOff x="713876" y="3672951"/>
              <a:chExt cx="4872143" cy="1425740"/>
            </a:xfrm>
          </p:grpSpPr>
          <p:cxnSp>
            <p:nvCxnSpPr>
              <p:cNvPr id="553" name="Straight Arrow Connector 552"/>
              <p:cNvCxnSpPr>
                <a:stCxn id="512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4" name="TextBox 553"/>
                  <p:cNvSpPr txBox="1"/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4" name="TextBox 5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r="-21053"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5" name="Group 514"/>
            <p:cNvGrpSpPr/>
            <p:nvPr/>
          </p:nvGrpSpPr>
          <p:grpSpPr>
            <a:xfrm>
              <a:off x="9763424" y="1826021"/>
              <a:ext cx="1715678" cy="1647156"/>
              <a:chOff x="713876" y="1060826"/>
              <a:chExt cx="2720797" cy="2612125"/>
            </a:xfrm>
          </p:grpSpPr>
          <p:cxnSp>
            <p:nvCxnSpPr>
              <p:cNvPr id="551" name="Straight Arrow Connector 550"/>
              <p:cNvCxnSpPr>
                <a:stCxn id="512" idx="3"/>
              </p:cNvCxnSpPr>
              <p:nvPr/>
            </p:nvCxnSpPr>
            <p:spPr>
              <a:xfrm flipV="1">
                <a:off x="713876" y="1590262"/>
                <a:ext cx="2373883" cy="208268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2" name="TextBox 551"/>
                  <p:cNvSpPr txBox="1"/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2" name="TextBox 5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r="-20833" b="-641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6" name="Freeform 515"/>
            <p:cNvSpPr/>
            <p:nvPr/>
          </p:nvSpPr>
          <p:spPr>
            <a:xfrm rot="437935">
              <a:off x="10128373" y="2835454"/>
              <a:ext cx="2879494" cy="498858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6183221"/>
                <a:gd name="connsiteY0" fmla="*/ 431716 h 448232"/>
                <a:gd name="connsiteX1" fmla="*/ 386367 w 6183221"/>
                <a:gd name="connsiteY1" fmla="*/ 418837 h 448232"/>
                <a:gd name="connsiteX2" fmla="*/ 1017431 w 6183221"/>
                <a:gd name="connsiteY2" fmla="*/ 161259 h 448232"/>
                <a:gd name="connsiteX3" fmla="*/ 1944710 w 6183221"/>
                <a:gd name="connsiteY3" fmla="*/ 19592 h 448232"/>
                <a:gd name="connsiteX4" fmla="*/ 6183221 w 6183221"/>
                <a:gd name="connsiteY4" fmla="*/ 8679 h 448232"/>
                <a:gd name="connsiteX0" fmla="*/ 0 w 6183221"/>
                <a:gd name="connsiteY0" fmla="*/ 442245 h 458761"/>
                <a:gd name="connsiteX1" fmla="*/ 386367 w 6183221"/>
                <a:gd name="connsiteY1" fmla="*/ 429366 h 458761"/>
                <a:gd name="connsiteX2" fmla="*/ 1017431 w 6183221"/>
                <a:gd name="connsiteY2" fmla="*/ 171788 h 458761"/>
                <a:gd name="connsiteX3" fmla="*/ 2423817 w 6183221"/>
                <a:gd name="connsiteY3" fmla="*/ 12099 h 458761"/>
                <a:gd name="connsiteX4" fmla="*/ 6183221 w 6183221"/>
                <a:gd name="connsiteY4" fmla="*/ 19208 h 458761"/>
                <a:gd name="connsiteX0" fmla="*/ 0 w 6183221"/>
                <a:gd name="connsiteY0" fmla="*/ 442245 h 445944"/>
                <a:gd name="connsiteX1" fmla="*/ 441178 w 6183221"/>
                <a:gd name="connsiteY1" fmla="*/ 374291 h 445944"/>
                <a:gd name="connsiteX2" fmla="*/ 1017431 w 6183221"/>
                <a:gd name="connsiteY2" fmla="*/ 171788 h 445944"/>
                <a:gd name="connsiteX3" fmla="*/ 2423817 w 6183221"/>
                <a:gd name="connsiteY3" fmla="*/ 12099 h 445944"/>
                <a:gd name="connsiteX4" fmla="*/ 6183221 w 6183221"/>
                <a:gd name="connsiteY4" fmla="*/ 19208 h 445944"/>
                <a:gd name="connsiteX0" fmla="*/ 0 w 6183221"/>
                <a:gd name="connsiteY0" fmla="*/ 440744 h 444665"/>
                <a:gd name="connsiteX1" fmla="*/ 441178 w 6183221"/>
                <a:gd name="connsiteY1" fmla="*/ 372790 h 444665"/>
                <a:gd name="connsiteX2" fmla="*/ 1118872 w 6183221"/>
                <a:gd name="connsiteY2" fmla="*/ 149990 h 444665"/>
                <a:gd name="connsiteX3" fmla="*/ 2423817 w 6183221"/>
                <a:gd name="connsiteY3" fmla="*/ 10598 h 444665"/>
                <a:gd name="connsiteX4" fmla="*/ 6183221 w 6183221"/>
                <a:gd name="connsiteY4" fmla="*/ 17707 h 44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3221" h="444665">
                  <a:moveTo>
                    <a:pt x="0" y="440744"/>
                  </a:moveTo>
                  <a:cubicBezTo>
                    <a:pt x="108397" y="456842"/>
                    <a:pt x="254699" y="421249"/>
                    <a:pt x="441178" y="372790"/>
                  </a:cubicBezTo>
                  <a:cubicBezTo>
                    <a:pt x="627657" y="324331"/>
                    <a:pt x="788432" y="210355"/>
                    <a:pt x="1118872" y="149990"/>
                  </a:cubicBezTo>
                  <a:cubicBezTo>
                    <a:pt x="1449312" y="89625"/>
                    <a:pt x="1579759" y="32645"/>
                    <a:pt x="2423817" y="10598"/>
                  </a:cubicBezTo>
                  <a:cubicBezTo>
                    <a:pt x="3267875" y="-11449"/>
                    <a:pt x="5981452" y="5901"/>
                    <a:pt x="6183221" y="17707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Freeform 516"/>
            <p:cNvSpPr/>
            <p:nvPr/>
          </p:nvSpPr>
          <p:spPr>
            <a:xfrm rot="437935">
              <a:off x="10205216" y="3085106"/>
              <a:ext cx="3071994" cy="343647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2614412"/>
                <a:gd name="connsiteY0" fmla="*/ 426246 h 442319"/>
                <a:gd name="connsiteX1" fmla="*/ 386367 w 2614412"/>
                <a:gd name="connsiteY1" fmla="*/ 413367 h 442319"/>
                <a:gd name="connsiteX2" fmla="*/ 1358974 w 2614412"/>
                <a:gd name="connsiteY2" fmla="*/ 162737 h 442319"/>
                <a:gd name="connsiteX3" fmla="*/ 1944710 w 2614412"/>
                <a:gd name="connsiteY3" fmla="*/ 14122 h 442319"/>
                <a:gd name="connsiteX4" fmla="*/ 2614412 w 2614412"/>
                <a:gd name="connsiteY4" fmla="*/ 14122 h 442319"/>
                <a:gd name="connsiteX0" fmla="*/ 0 w 2614412"/>
                <a:gd name="connsiteY0" fmla="*/ 426246 h 449263"/>
                <a:gd name="connsiteX1" fmla="*/ 598325 w 2614412"/>
                <a:gd name="connsiteY1" fmla="*/ 425331 h 449263"/>
                <a:gd name="connsiteX2" fmla="*/ 1358974 w 2614412"/>
                <a:gd name="connsiteY2" fmla="*/ 162737 h 449263"/>
                <a:gd name="connsiteX3" fmla="*/ 1944710 w 2614412"/>
                <a:gd name="connsiteY3" fmla="*/ 14122 h 449263"/>
                <a:gd name="connsiteX4" fmla="*/ 2614412 w 2614412"/>
                <a:gd name="connsiteY4" fmla="*/ 14122 h 449263"/>
                <a:gd name="connsiteX0" fmla="*/ 0 w 2614412"/>
                <a:gd name="connsiteY0" fmla="*/ 417937 h 440954"/>
                <a:gd name="connsiteX1" fmla="*/ 598325 w 2614412"/>
                <a:gd name="connsiteY1" fmla="*/ 417022 h 440954"/>
                <a:gd name="connsiteX2" fmla="*/ 1358974 w 2614412"/>
                <a:gd name="connsiteY2" fmla="*/ 154428 h 440954"/>
                <a:gd name="connsiteX3" fmla="*/ 2207001 w 2614412"/>
                <a:gd name="connsiteY3" fmla="*/ 24871 h 440954"/>
                <a:gd name="connsiteX4" fmla="*/ 2614412 w 2614412"/>
                <a:gd name="connsiteY4" fmla="*/ 5813 h 440954"/>
                <a:gd name="connsiteX0" fmla="*/ 0 w 2207001"/>
                <a:gd name="connsiteY0" fmla="*/ 393066 h 416083"/>
                <a:gd name="connsiteX1" fmla="*/ 598325 w 2207001"/>
                <a:gd name="connsiteY1" fmla="*/ 392151 h 416083"/>
                <a:gd name="connsiteX2" fmla="*/ 1358974 w 2207001"/>
                <a:gd name="connsiteY2" fmla="*/ 129557 h 416083"/>
                <a:gd name="connsiteX3" fmla="*/ 2207001 w 2207001"/>
                <a:gd name="connsiteY3" fmla="*/ 0 h 416083"/>
                <a:gd name="connsiteX0" fmla="*/ 0 w 2416617"/>
                <a:gd name="connsiteY0" fmla="*/ 402920 h 425937"/>
                <a:gd name="connsiteX1" fmla="*/ 598325 w 2416617"/>
                <a:gd name="connsiteY1" fmla="*/ 402005 h 425937"/>
                <a:gd name="connsiteX2" fmla="*/ 1358974 w 2416617"/>
                <a:gd name="connsiteY2" fmla="*/ 139411 h 425937"/>
                <a:gd name="connsiteX3" fmla="*/ 2416617 w 2416617"/>
                <a:gd name="connsiteY3" fmla="*/ 0 h 425937"/>
                <a:gd name="connsiteX0" fmla="*/ 0 w 2416617"/>
                <a:gd name="connsiteY0" fmla="*/ 402920 h 422501"/>
                <a:gd name="connsiteX1" fmla="*/ 634903 w 2416617"/>
                <a:gd name="connsiteY1" fmla="*/ 396416 h 422501"/>
                <a:gd name="connsiteX2" fmla="*/ 1358974 w 2416617"/>
                <a:gd name="connsiteY2" fmla="*/ 139411 h 422501"/>
                <a:gd name="connsiteX3" fmla="*/ 2416617 w 2416617"/>
                <a:gd name="connsiteY3" fmla="*/ 0 h 422501"/>
                <a:gd name="connsiteX0" fmla="*/ 0 w 2416617"/>
                <a:gd name="connsiteY0" fmla="*/ 402920 h 420018"/>
                <a:gd name="connsiteX1" fmla="*/ 634903 w 2416617"/>
                <a:gd name="connsiteY1" fmla="*/ 396416 h 420018"/>
                <a:gd name="connsiteX2" fmla="*/ 1362899 w 2416617"/>
                <a:gd name="connsiteY2" fmla="*/ 175966 h 420018"/>
                <a:gd name="connsiteX3" fmla="*/ 2416617 w 2416617"/>
                <a:gd name="connsiteY3" fmla="*/ 0 h 420018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3871"/>
                <a:gd name="connsiteX1" fmla="*/ 634903 w 2277043"/>
                <a:gd name="connsiteY1" fmla="*/ 282200 h 303871"/>
                <a:gd name="connsiteX2" fmla="*/ 1323218 w 2277043"/>
                <a:gd name="connsiteY2" fmla="*/ 91035 h 303871"/>
                <a:gd name="connsiteX3" fmla="*/ 2277043 w 2277043"/>
                <a:gd name="connsiteY3" fmla="*/ 0 h 3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043" h="303871">
                  <a:moveTo>
                    <a:pt x="0" y="288704"/>
                  </a:moveTo>
                  <a:cubicBezTo>
                    <a:pt x="108397" y="304802"/>
                    <a:pt x="414367" y="315145"/>
                    <a:pt x="634903" y="282200"/>
                  </a:cubicBezTo>
                  <a:cubicBezTo>
                    <a:pt x="855439" y="249255"/>
                    <a:pt x="1049528" y="138068"/>
                    <a:pt x="1323218" y="91035"/>
                  </a:cubicBezTo>
                  <a:cubicBezTo>
                    <a:pt x="1596908" y="44002"/>
                    <a:pt x="2045707" y="279"/>
                    <a:pt x="2277043" y="0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10312427" y="3086201"/>
              <a:ext cx="2954003" cy="161617"/>
            </a:xfrm>
            <a:custGeom>
              <a:avLst/>
              <a:gdLst>
                <a:gd name="connsiteX0" fmla="*/ 0 w 4507264"/>
                <a:gd name="connsiteY0" fmla="*/ 240121 h 264494"/>
                <a:gd name="connsiteX1" fmla="*/ 299406 w 4507264"/>
                <a:gd name="connsiteY1" fmla="*/ 264397 h 264494"/>
                <a:gd name="connsiteX2" fmla="*/ 873940 w 4507264"/>
                <a:gd name="connsiteY2" fmla="*/ 232029 h 264494"/>
                <a:gd name="connsiteX3" fmla="*/ 1505119 w 4507264"/>
                <a:gd name="connsiteY3" fmla="*/ 134925 h 264494"/>
                <a:gd name="connsiteX4" fmla="*/ 2306231 w 4507264"/>
                <a:gd name="connsiteY4" fmla="*/ 21636 h 264494"/>
                <a:gd name="connsiteX5" fmla="*/ 3010238 w 4507264"/>
                <a:gd name="connsiteY5" fmla="*/ 5452 h 264494"/>
                <a:gd name="connsiteX6" fmla="*/ 3859901 w 4507264"/>
                <a:gd name="connsiteY6" fmla="*/ 5452 h 264494"/>
                <a:gd name="connsiteX7" fmla="*/ 4507264 w 4507264"/>
                <a:gd name="connsiteY7" fmla="*/ 70188 h 264494"/>
                <a:gd name="connsiteX0" fmla="*/ 0 w 4499172"/>
                <a:gd name="connsiteY0" fmla="*/ 247877 h 272250"/>
                <a:gd name="connsiteX1" fmla="*/ 299406 w 4499172"/>
                <a:gd name="connsiteY1" fmla="*/ 272153 h 272250"/>
                <a:gd name="connsiteX2" fmla="*/ 873940 w 4499172"/>
                <a:gd name="connsiteY2" fmla="*/ 239785 h 272250"/>
                <a:gd name="connsiteX3" fmla="*/ 1505119 w 4499172"/>
                <a:gd name="connsiteY3" fmla="*/ 142681 h 272250"/>
                <a:gd name="connsiteX4" fmla="*/ 2306231 w 4499172"/>
                <a:gd name="connsiteY4" fmla="*/ 29392 h 272250"/>
                <a:gd name="connsiteX5" fmla="*/ 3010238 w 4499172"/>
                <a:gd name="connsiteY5" fmla="*/ 13208 h 272250"/>
                <a:gd name="connsiteX6" fmla="*/ 3859901 w 4499172"/>
                <a:gd name="connsiteY6" fmla="*/ 13208 h 272250"/>
                <a:gd name="connsiteX7" fmla="*/ 4499172 w 4499172"/>
                <a:gd name="connsiteY7" fmla="*/ 183141 h 272250"/>
                <a:gd name="connsiteX0" fmla="*/ 0 w 4499172"/>
                <a:gd name="connsiteY0" fmla="*/ 242462 h 266835"/>
                <a:gd name="connsiteX1" fmla="*/ 299406 w 4499172"/>
                <a:gd name="connsiteY1" fmla="*/ 266738 h 266835"/>
                <a:gd name="connsiteX2" fmla="*/ 873940 w 4499172"/>
                <a:gd name="connsiteY2" fmla="*/ 234370 h 266835"/>
                <a:gd name="connsiteX3" fmla="*/ 1505119 w 4499172"/>
                <a:gd name="connsiteY3" fmla="*/ 137266 h 266835"/>
                <a:gd name="connsiteX4" fmla="*/ 2306231 w 4499172"/>
                <a:gd name="connsiteY4" fmla="*/ 23977 h 266835"/>
                <a:gd name="connsiteX5" fmla="*/ 3010238 w 4499172"/>
                <a:gd name="connsiteY5" fmla="*/ 7793 h 266835"/>
                <a:gd name="connsiteX6" fmla="*/ 3770889 w 4499172"/>
                <a:gd name="connsiteY6" fmla="*/ 121081 h 266835"/>
                <a:gd name="connsiteX7" fmla="*/ 4499172 w 4499172"/>
                <a:gd name="connsiteY7" fmla="*/ 177726 h 266835"/>
                <a:gd name="connsiteX0" fmla="*/ 0 w 4499172"/>
                <a:gd name="connsiteY0" fmla="*/ 218557 h 242930"/>
                <a:gd name="connsiteX1" fmla="*/ 299406 w 4499172"/>
                <a:gd name="connsiteY1" fmla="*/ 242833 h 242930"/>
                <a:gd name="connsiteX2" fmla="*/ 873940 w 4499172"/>
                <a:gd name="connsiteY2" fmla="*/ 210465 h 242930"/>
                <a:gd name="connsiteX3" fmla="*/ 1505119 w 4499172"/>
                <a:gd name="connsiteY3" fmla="*/ 113361 h 242930"/>
                <a:gd name="connsiteX4" fmla="*/ 2306231 w 4499172"/>
                <a:gd name="connsiteY4" fmla="*/ 72 h 242930"/>
                <a:gd name="connsiteX5" fmla="*/ 3770889 w 4499172"/>
                <a:gd name="connsiteY5" fmla="*/ 97176 h 242930"/>
                <a:gd name="connsiteX6" fmla="*/ 4499172 w 4499172"/>
                <a:gd name="connsiteY6" fmla="*/ 153821 h 242930"/>
                <a:gd name="connsiteX0" fmla="*/ 0 w 4499172"/>
                <a:gd name="connsiteY0" fmla="*/ 170086 h 194459"/>
                <a:gd name="connsiteX1" fmla="*/ 299406 w 4499172"/>
                <a:gd name="connsiteY1" fmla="*/ 194362 h 194459"/>
                <a:gd name="connsiteX2" fmla="*/ 873940 w 4499172"/>
                <a:gd name="connsiteY2" fmla="*/ 161994 h 194459"/>
                <a:gd name="connsiteX3" fmla="*/ 1505119 w 4499172"/>
                <a:gd name="connsiteY3" fmla="*/ 64890 h 194459"/>
                <a:gd name="connsiteX4" fmla="*/ 2306231 w 4499172"/>
                <a:gd name="connsiteY4" fmla="*/ 153 h 194459"/>
                <a:gd name="connsiteX5" fmla="*/ 3770889 w 4499172"/>
                <a:gd name="connsiteY5" fmla="*/ 48705 h 194459"/>
                <a:gd name="connsiteX6" fmla="*/ 4499172 w 4499172"/>
                <a:gd name="connsiteY6" fmla="*/ 105350 h 194459"/>
                <a:gd name="connsiteX0" fmla="*/ 0 w 4499172"/>
                <a:gd name="connsiteY0" fmla="*/ 124428 h 148801"/>
                <a:gd name="connsiteX1" fmla="*/ 299406 w 4499172"/>
                <a:gd name="connsiteY1" fmla="*/ 148704 h 148801"/>
                <a:gd name="connsiteX2" fmla="*/ 873940 w 4499172"/>
                <a:gd name="connsiteY2" fmla="*/ 116336 h 148801"/>
                <a:gd name="connsiteX3" fmla="*/ 1505119 w 4499172"/>
                <a:gd name="connsiteY3" fmla="*/ 19232 h 148801"/>
                <a:gd name="connsiteX4" fmla="*/ 3770889 w 4499172"/>
                <a:gd name="connsiteY4" fmla="*/ 3047 h 148801"/>
                <a:gd name="connsiteX5" fmla="*/ 4499172 w 4499172"/>
                <a:gd name="connsiteY5" fmla="*/ 59692 h 148801"/>
                <a:gd name="connsiteX0" fmla="*/ 0 w 4499172"/>
                <a:gd name="connsiteY0" fmla="*/ 132282 h 156655"/>
                <a:gd name="connsiteX1" fmla="*/ 299406 w 4499172"/>
                <a:gd name="connsiteY1" fmla="*/ 156558 h 156655"/>
                <a:gd name="connsiteX2" fmla="*/ 873940 w 4499172"/>
                <a:gd name="connsiteY2" fmla="*/ 124190 h 156655"/>
                <a:gd name="connsiteX3" fmla="*/ 1780248 w 4499172"/>
                <a:gd name="connsiteY3" fmla="*/ 10901 h 156655"/>
                <a:gd name="connsiteX4" fmla="*/ 3770889 w 4499172"/>
                <a:gd name="connsiteY4" fmla="*/ 10901 h 156655"/>
                <a:gd name="connsiteX5" fmla="*/ 4499172 w 4499172"/>
                <a:gd name="connsiteY5" fmla="*/ 67546 h 156655"/>
                <a:gd name="connsiteX0" fmla="*/ 0 w 4499172"/>
                <a:gd name="connsiteY0" fmla="*/ 143661 h 168034"/>
                <a:gd name="connsiteX1" fmla="*/ 299406 w 4499172"/>
                <a:gd name="connsiteY1" fmla="*/ 167937 h 168034"/>
                <a:gd name="connsiteX2" fmla="*/ 873940 w 4499172"/>
                <a:gd name="connsiteY2" fmla="*/ 135569 h 168034"/>
                <a:gd name="connsiteX3" fmla="*/ 1780248 w 4499172"/>
                <a:gd name="connsiteY3" fmla="*/ 22280 h 168034"/>
                <a:gd name="connsiteX4" fmla="*/ 3770889 w 4499172"/>
                <a:gd name="connsiteY4" fmla="*/ 22280 h 168034"/>
                <a:gd name="connsiteX5" fmla="*/ 4499172 w 4499172"/>
                <a:gd name="connsiteY5" fmla="*/ 78925 h 168034"/>
                <a:gd name="connsiteX0" fmla="*/ 0 w 4499172"/>
                <a:gd name="connsiteY0" fmla="*/ 187406 h 211779"/>
                <a:gd name="connsiteX1" fmla="*/ 299406 w 4499172"/>
                <a:gd name="connsiteY1" fmla="*/ 211682 h 211779"/>
                <a:gd name="connsiteX2" fmla="*/ 873940 w 4499172"/>
                <a:gd name="connsiteY2" fmla="*/ 179314 h 211779"/>
                <a:gd name="connsiteX3" fmla="*/ 1780248 w 4499172"/>
                <a:gd name="connsiteY3" fmla="*/ 66025 h 211779"/>
                <a:gd name="connsiteX4" fmla="*/ 3592864 w 4499172"/>
                <a:gd name="connsiteY4" fmla="*/ 1289 h 211779"/>
                <a:gd name="connsiteX5" fmla="*/ 4499172 w 4499172"/>
                <a:gd name="connsiteY5" fmla="*/ 122670 h 211779"/>
                <a:gd name="connsiteX0" fmla="*/ 0 w 4499172"/>
                <a:gd name="connsiteY0" fmla="*/ 227361 h 251734"/>
                <a:gd name="connsiteX1" fmla="*/ 299406 w 4499172"/>
                <a:gd name="connsiteY1" fmla="*/ 251637 h 251734"/>
                <a:gd name="connsiteX2" fmla="*/ 873940 w 4499172"/>
                <a:gd name="connsiteY2" fmla="*/ 219269 h 251734"/>
                <a:gd name="connsiteX3" fmla="*/ 1780248 w 4499172"/>
                <a:gd name="connsiteY3" fmla="*/ 105980 h 251734"/>
                <a:gd name="connsiteX4" fmla="*/ 3374379 w 4499172"/>
                <a:gd name="connsiteY4" fmla="*/ 784 h 251734"/>
                <a:gd name="connsiteX5" fmla="*/ 4499172 w 4499172"/>
                <a:gd name="connsiteY5" fmla="*/ 162625 h 251734"/>
                <a:gd name="connsiteX0" fmla="*/ 0 w 4588185"/>
                <a:gd name="connsiteY0" fmla="*/ 226652 h 251025"/>
                <a:gd name="connsiteX1" fmla="*/ 299406 w 4588185"/>
                <a:gd name="connsiteY1" fmla="*/ 250928 h 251025"/>
                <a:gd name="connsiteX2" fmla="*/ 873940 w 4588185"/>
                <a:gd name="connsiteY2" fmla="*/ 218560 h 251025"/>
                <a:gd name="connsiteX3" fmla="*/ 1780248 w 4588185"/>
                <a:gd name="connsiteY3" fmla="*/ 105271 h 251025"/>
                <a:gd name="connsiteX4" fmla="*/ 3374379 w 4588185"/>
                <a:gd name="connsiteY4" fmla="*/ 75 h 251025"/>
                <a:gd name="connsiteX5" fmla="*/ 4588185 w 4588185"/>
                <a:gd name="connsiteY5" fmla="*/ 121456 h 2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185" h="251025">
                  <a:moveTo>
                    <a:pt x="0" y="226652"/>
                  </a:moveTo>
                  <a:cubicBezTo>
                    <a:pt x="76874" y="239464"/>
                    <a:pt x="153749" y="252277"/>
                    <a:pt x="299406" y="250928"/>
                  </a:cubicBezTo>
                  <a:cubicBezTo>
                    <a:pt x="445063" y="249579"/>
                    <a:pt x="627133" y="242836"/>
                    <a:pt x="873940" y="218560"/>
                  </a:cubicBezTo>
                  <a:cubicBezTo>
                    <a:pt x="1120747" y="194284"/>
                    <a:pt x="1363508" y="141685"/>
                    <a:pt x="1780248" y="105271"/>
                  </a:cubicBezTo>
                  <a:cubicBezTo>
                    <a:pt x="2196988" y="68857"/>
                    <a:pt x="2906390" y="-2622"/>
                    <a:pt x="3374379" y="75"/>
                  </a:cubicBezTo>
                  <a:cubicBezTo>
                    <a:pt x="3842368" y="2772"/>
                    <a:pt x="4389255" y="94482"/>
                    <a:pt x="4588185" y="121456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10182180" y="2903070"/>
              <a:ext cx="2901903" cy="266926"/>
            </a:xfrm>
            <a:custGeom>
              <a:avLst/>
              <a:gdLst>
                <a:gd name="connsiteX0" fmla="*/ 0 w 4507263"/>
                <a:gd name="connsiteY0" fmla="*/ 405896 h 414591"/>
                <a:gd name="connsiteX1" fmla="*/ 331773 w 4507263"/>
                <a:gd name="connsiteY1" fmla="*/ 389711 h 414591"/>
                <a:gd name="connsiteX2" fmla="*/ 768743 w 4507263"/>
                <a:gd name="connsiteY2" fmla="*/ 195503 h 414591"/>
                <a:gd name="connsiteX3" fmla="*/ 1246173 w 4507263"/>
                <a:gd name="connsiteY3" fmla="*/ 33662 h 414591"/>
                <a:gd name="connsiteX4" fmla="*/ 1950180 w 4507263"/>
                <a:gd name="connsiteY4" fmla="*/ 1294 h 414591"/>
                <a:gd name="connsiteX5" fmla="*/ 2824120 w 4507263"/>
                <a:gd name="connsiteY5" fmla="*/ 57938 h 414591"/>
                <a:gd name="connsiteX6" fmla="*/ 3633323 w 4507263"/>
                <a:gd name="connsiteY6" fmla="*/ 106490 h 414591"/>
                <a:gd name="connsiteX7" fmla="*/ 4507263 w 4507263"/>
                <a:gd name="connsiteY7" fmla="*/ 227871 h 4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7263" h="414591">
                  <a:moveTo>
                    <a:pt x="0" y="405896"/>
                  </a:moveTo>
                  <a:cubicBezTo>
                    <a:pt x="101824" y="415336"/>
                    <a:pt x="203649" y="424776"/>
                    <a:pt x="331773" y="389711"/>
                  </a:cubicBezTo>
                  <a:cubicBezTo>
                    <a:pt x="459897" y="354646"/>
                    <a:pt x="616343" y="254844"/>
                    <a:pt x="768743" y="195503"/>
                  </a:cubicBezTo>
                  <a:cubicBezTo>
                    <a:pt x="921143" y="136162"/>
                    <a:pt x="1049267" y="66030"/>
                    <a:pt x="1246173" y="33662"/>
                  </a:cubicBezTo>
                  <a:cubicBezTo>
                    <a:pt x="1443079" y="1294"/>
                    <a:pt x="1687189" y="-2752"/>
                    <a:pt x="1950180" y="1294"/>
                  </a:cubicBezTo>
                  <a:cubicBezTo>
                    <a:pt x="2213171" y="5340"/>
                    <a:pt x="2824120" y="57938"/>
                    <a:pt x="2824120" y="57938"/>
                  </a:cubicBezTo>
                  <a:cubicBezTo>
                    <a:pt x="3104644" y="75471"/>
                    <a:pt x="3352799" y="78168"/>
                    <a:pt x="3633323" y="106490"/>
                  </a:cubicBezTo>
                  <a:cubicBezTo>
                    <a:pt x="3913847" y="134812"/>
                    <a:pt x="4210555" y="181341"/>
                    <a:pt x="4507263" y="227871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Freeform 520"/>
            <p:cNvSpPr/>
            <p:nvPr/>
          </p:nvSpPr>
          <p:spPr>
            <a:xfrm rot="9997458" flipV="1">
              <a:off x="9852128" y="2656269"/>
              <a:ext cx="1054229" cy="62982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2" name="Group 521"/>
            <p:cNvGrpSpPr/>
            <p:nvPr/>
          </p:nvGrpSpPr>
          <p:grpSpPr>
            <a:xfrm>
              <a:off x="10210393" y="3167628"/>
              <a:ext cx="336321" cy="260898"/>
              <a:chOff x="3604317" y="3792090"/>
              <a:chExt cx="522377" cy="405229"/>
            </a:xfrm>
          </p:grpSpPr>
          <p:cxnSp>
            <p:nvCxnSpPr>
              <p:cNvPr id="548" name="Straight Connector 547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3" name="5-Point Star 522"/>
            <p:cNvSpPr/>
            <p:nvPr/>
          </p:nvSpPr>
          <p:spPr>
            <a:xfrm>
              <a:off x="10318766" y="321902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Freeform 523"/>
            <p:cNvSpPr/>
            <p:nvPr/>
          </p:nvSpPr>
          <p:spPr>
            <a:xfrm rot="10080000" flipV="1">
              <a:off x="10306521" y="2571851"/>
              <a:ext cx="1533680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Freeform 524"/>
            <p:cNvSpPr/>
            <p:nvPr/>
          </p:nvSpPr>
          <p:spPr>
            <a:xfrm rot="9961865" flipV="1">
              <a:off x="10984135" y="2517508"/>
              <a:ext cx="1330683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6" name="Group 525"/>
            <p:cNvGrpSpPr/>
            <p:nvPr/>
          </p:nvGrpSpPr>
          <p:grpSpPr>
            <a:xfrm>
              <a:off x="11045116" y="2725345"/>
              <a:ext cx="420970" cy="385868"/>
              <a:chOff x="4900816" y="3105133"/>
              <a:chExt cx="653855" cy="599334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7" name="5-Point Star 526"/>
            <p:cNvSpPr/>
            <p:nvPr/>
          </p:nvSpPr>
          <p:spPr>
            <a:xfrm>
              <a:off x="11195654" y="2822642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8" name="Group 527"/>
            <p:cNvGrpSpPr/>
            <p:nvPr/>
          </p:nvGrpSpPr>
          <p:grpSpPr>
            <a:xfrm>
              <a:off x="11639508" y="2702849"/>
              <a:ext cx="352594" cy="325035"/>
              <a:chOff x="5824031" y="3070192"/>
              <a:chExt cx="547653" cy="504847"/>
            </a:xfrm>
          </p:grpSpPr>
          <p:cxnSp>
            <p:nvCxnSpPr>
              <p:cNvPr id="542" name="Straight Connector 541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9" name="5-Point Star 528"/>
            <p:cNvSpPr/>
            <p:nvPr/>
          </p:nvSpPr>
          <p:spPr>
            <a:xfrm>
              <a:off x="11750289" y="2767229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Freeform 529"/>
            <p:cNvSpPr/>
            <p:nvPr/>
          </p:nvSpPr>
          <p:spPr>
            <a:xfrm rot="9840000" flipV="1">
              <a:off x="11415910" y="2488960"/>
              <a:ext cx="1666601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/>
            <p:cNvSpPr/>
            <p:nvPr/>
          </p:nvSpPr>
          <p:spPr>
            <a:xfrm rot="9900000" flipV="1">
              <a:off x="12207836" y="2565600"/>
              <a:ext cx="1226274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2" name="Group 531"/>
            <p:cNvGrpSpPr/>
            <p:nvPr/>
          </p:nvGrpSpPr>
          <p:grpSpPr>
            <a:xfrm>
              <a:off x="11927164" y="2935943"/>
              <a:ext cx="438749" cy="454266"/>
              <a:chOff x="6270822" y="3432235"/>
              <a:chExt cx="681469" cy="705569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3" name="5-Point Star 532"/>
            <p:cNvSpPr/>
            <p:nvPr/>
          </p:nvSpPr>
          <p:spPr>
            <a:xfrm>
              <a:off x="12093505" y="3054283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4" name="Group 533"/>
            <p:cNvGrpSpPr/>
            <p:nvPr/>
          </p:nvGrpSpPr>
          <p:grpSpPr>
            <a:xfrm>
              <a:off x="12817897" y="2670302"/>
              <a:ext cx="370783" cy="381514"/>
              <a:chOff x="7654316" y="3019640"/>
              <a:chExt cx="575903" cy="592570"/>
            </a:xfrm>
          </p:grpSpPr>
          <p:cxnSp>
            <p:nvCxnSpPr>
              <p:cNvPr id="536" name="Straight Connector 535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5" name="5-Point Star 534"/>
            <p:cNvSpPr/>
            <p:nvPr/>
          </p:nvSpPr>
          <p:spPr>
            <a:xfrm>
              <a:off x="12947435" y="276489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5" name="TextBox 554"/>
          <p:cNvSpPr txBox="1"/>
          <p:nvPr/>
        </p:nvSpPr>
        <p:spPr>
          <a:xfrm>
            <a:off x="425186" y="2853982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Small 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y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c</a:t>
            </a:r>
            <a:r>
              <a:rPr lang="en-US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" name="Freeform 606"/>
          <p:cNvSpPr/>
          <p:nvPr/>
        </p:nvSpPr>
        <p:spPr>
          <a:xfrm>
            <a:off x="3605238" y="4674193"/>
            <a:ext cx="722505" cy="674338"/>
          </a:xfrm>
          <a:custGeom>
            <a:avLst/>
            <a:gdLst>
              <a:gd name="connsiteX0" fmla="*/ 261026 w 1673165"/>
              <a:gd name="connsiteY0" fmla="*/ 422072 h 1158136"/>
              <a:gd name="connsiteX1" fmla="*/ 6382 w 1673165"/>
              <a:gd name="connsiteY1" fmla="*/ 688289 h 1158136"/>
              <a:gd name="connsiteX2" fmla="*/ 538818 w 1673165"/>
              <a:gd name="connsiteY2" fmla="*/ 1139702 h 1158136"/>
              <a:gd name="connsiteX3" fmla="*/ 1673137 w 1673165"/>
              <a:gd name="connsiteY3" fmla="*/ 5383 h 1158136"/>
              <a:gd name="connsiteX4" fmla="*/ 504094 w 1673165"/>
              <a:gd name="connsiteY4" fmla="*/ 699864 h 1158136"/>
              <a:gd name="connsiteX5" fmla="*/ 261026 w 1673165"/>
              <a:gd name="connsiteY5" fmla="*/ 422072 h 1158136"/>
              <a:gd name="connsiteX0" fmla="*/ 261026 w 1673165"/>
              <a:gd name="connsiteY0" fmla="*/ 422072 h 1158136"/>
              <a:gd name="connsiteX1" fmla="*/ 6382 w 1673165"/>
              <a:gd name="connsiteY1" fmla="*/ 688289 h 1158136"/>
              <a:gd name="connsiteX2" fmla="*/ 538818 w 1673165"/>
              <a:gd name="connsiteY2" fmla="*/ 1139702 h 1158136"/>
              <a:gd name="connsiteX3" fmla="*/ 1673137 w 1673165"/>
              <a:gd name="connsiteY3" fmla="*/ 5383 h 1158136"/>
              <a:gd name="connsiteX4" fmla="*/ 504094 w 1673165"/>
              <a:gd name="connsiteY4" fmla="*/ 699864 h 1158136"/>
              <a:gd name="connsiteX5" fmla="*/ 261026 w 1673165"/>
              <a:gd name="connsiteY5" fmla="*/ 422072 h 1158136"/>
              <a:gd name="connsiteX0" fmla="*/ 261169 w 1673308"/>
              <a:gd name="connsiteY0" fmla="*/ 421232 h 1157296"/>
              <a:gd name="connsiteX1" fmla="*/ 6525 w 1673308"/>
              <a:gd name="connsiteY1" fmla="*/ 687449 h 1157296"/>
              <a:gd name="connsiteX2" fmla="*/ 538961 w 1673308"/>
              <a:gd name="connsiteY2" fmla="*/ 1138862 h 1157296"/>
              <a:gd name="connsiteX3" fmla="*/ 1673280 w 1673308"/>
              <a:gd name="connsiteY3" fmla="*/ 4543 h 1157296"/>
              <a:gd name="connsiteX4" fmla="*/ 538961 w 1673308"/>
              <a:gd name="connsiteY4" fmla="*/ 837920 h 1157296"/>
              <a:gd name="connsiteX5" fmla="*/ 261169 w 1673308"/>
              <a:gd name="connsiteY5" fmla="*/ 421232 h 1157296"/>
              <a:gd name="connsiteX0" fmla="*/ 261169 w 1673308"/>
              <a:gd name="connsiteY0" fmla="*/ 423609 h 1159673"/>
              <a:gd name="connsiteX1" fmla="*/ 6525 w 1673308"/>
              <a:gd name="connsiteY1" fmla="*/ 689826 h 1159673"/>
              <a:gd name="connsiteX2" fmla="*/ 538961 w 1673308"/>
              <a:gd name="connsiteY2" fmla="*/ 1141239 h 1159673"/>
              <a:gd name="connsiteX3" fmla="*/ 1673280 w 1673308"/>
              <a:gd name="connsiteY3" fmla="*/ 6920 h 1159673"/>
              <a:gd name="connsiteX4" fmla="*/ 538961 w 1673308"/>
              <a:gd name="connsiteY4" fmla="*/ 840297 h 1159673"/>
              <a:gd name="connsiteX5" fmla="*/ 261169 w 1673308"/>
              <a:gd name="connsiteY5" fmla="*/ 423609 h 1159673"/>
              <a:gd name="connsiteX0" fmla="*/ 261169 w 1673308"/>
              <a:gd name="connsiteY0" fmla="*/ 423609 h 1159673"/>
              <a:gd name="connsiteX1" fmla="*/ 6525 w 1673308"/>
              <a:gd name="connsiteY1" fmla="*/ 689826 h 1159673"/>
              <a:gd name="connsiteX2" fmla="*/ 538961 w 1673308"/>
              <a:gd name="connsiteY2" fmla="*/ 1141239 h 1159673"/>
              <a:gd name="connsiteX3" fmla="*/ 1673280 w 1673308"/>
              <a:gd name="connsiteY3" fmla="*/ 6920 h 1159673"/>
              <a:gd name="connsiteX4" fmla="*/ 538961 w 1673308"/>
              <a:gd name="connsiteY4" fmla="*/ 840297 h 1159673"/>
              <a:gd name="connsiteX5" fmla="*/ 261169 w 1673308"/>
              <a:gd name="connsiteY5" fmla="*/ 423609 h 1159673"/>
              <a:gd name="connsiteX0" fmla="*/ 261169 w 1673308"/>
              <a:gd name="connsiteY0" fmla="*/ 423609 h 1159673"/>
              <a:gd name="connsiteX1" fmla="*/ 6525 w 1673308"/>
              <a:gd name="connsiteY1" fmla="*/ 689826 h 1159673"/>
              <a:gd name="connsiteX2" fmla="*/ 538961 w 1673308"/>
              <a:gd name="connsiteY2" fmla="*/ 1141239 h 1159673"/>
              <a:gd name="connsiteX3" fmla="*/ 1673280 w 1673308"/>
              <a:gd name="connsiteY3" fmla="*/ 6920 h 1159673"/>
              <a:gd name="connsiteX4" fmla="*/ 538961 w 1673308"/>
              <a:gd name="connsiteY4" fmla="*/ 840297 h 1159673"/>
              <a:gd name="connsiteX5" fmla="*/ 261169 w 1673308"/>
              <a:gd name="connsiteY5" fmla="*/ 423609 h 1159673"/>
              <a:gd name="connsiteX0" fmla="*/ 264036 w 1676175"/>
              <a:gd name="connsiteY0" fmla="*/ 423609 h 1159673"/>
              <a:gd name="connsiteX1" fmla="*/ 9392 w 1676175"/>
              <a:gd name="connsiteY1" fmla="*/ 689826 h 1159673"/>
              <a:gd name="connsiteX2" fmla="*/ 541828 w 1676175"/>
              <a:gd name="connsiteY2" fmla="*/ 1141239 h 1159673"/>
              <a:gd name="connsiteX3" fmla="*/ 1676147 w 1676175"/>
              <a:gd name="connsiteY3" fmla="*/ 6920 h 1159673"/>
              <a:gd name="connsiteX4" fmla="*/ 541828 w 1676175"/>
              <a:gd name="connsiteY4" fmla="*/ 840297 h 1159673"/>
              <a:gd name="connsiteX5" fmla="*/ 264036 w 1676175"/>
              <a:gd name="connsiteY5" fmla="*/ 423609 h 1159673"/>
              <a:gd name="connsiteX0" fmla="*/ 264036 w 1676175"/>
              <a:gd name="connsiteY0" fmla="*/ 423609 h 1159673"/>
              <a:gd name="connsiteX1" fmla="*/ 9392 w 1676175"/>
              <a:gd name="connsiteY1" fmla="*/ 689826 h 1159673"/>
              <a:gd name="connsiteX2" fmla="*/ 541828 w 1676175"/>
              <a:gd name="connsiteY2" fmla="*/ 1141239 h 1159673"/>
              <a:gd name="connsiteX3" fmla="*/ 1676147 w 1676175"/>
              <a:gd name="connsiteY3" fmla="*/ 6920 h 1159673"/>
              <a:gd name="connsiteX4" fmla="*/ 541828 w 1676175"/>
              <a:gd name="connsiteY4" fmla="*/ 840297 h 1159673"/>
              <a:gd name="connsiteX5" fmla="*/ 264036 w 1676175"/>
              <a:gd name="connsiteY5" fmla="*/ 423609 h 1159673"/>
              <a:gd name="connsiteX0" fmla="*/ 308405 w 1720545"/>
              <a:gd name="connsiteY0" fmla="*/ 423609 h 1173953"/>
              <a:gd name="connsiteX1" fmla="*/ 7463 w 1720545"/>
              <a:gd name="connsiteY1" fmla="*/ 828723 h 1173953"/>
              <a:gd name="connsiteX2" fmla="*/ 586197 w 1720545"/>
              <a:gd name="connsiteY2" fmla="*/ 1141239 h 1173953"/>
              <a:gd name="connsiteX3" fmla="*/ 1720516 w 1720545"/>
              <a:gd name="connsiteY3" fmla="*/ 6920 h 1173953"/>
              <a:gd name="connsiteX4" fmla="*/ 586197 w 1720545"/>
              <a:gd name="connsiteY4" fmla="*/ 840297 h 1173953"/>
              <a:gd name="connsiteX5" fmla="*/ 308405 w 1720545"/>
              <a:gd name="connsiteY5" fmla="*/ 423609 h 1173953"/>
              <a:gd name="connsiteX0" fmla="*/ 300942 w 1713082"/>
              <a:gd name="connsiteY0" fmla="*/ 423609 h 1173953"/>
              <a:gd name="connsiteX1" fmla="*/ 0 w 1713082"/>
              <a:gd name="connsiteY1" fmla="*/ 828723 h 1173953"/>
              <a:gd name="connsiteX2" fmla="*/ 578734 w 1713082"/>
              <a:gd name="connsiteY2" fmla="*/ 1141239 h 1173953"/>
              <a:gd name="connsiteX3" fmla="*/ 1713053 w 1713082"/>
              <a:gd name="connsiteY3" fmla="*/ 6920 h 1173953"/>
              <a:gd name="connsiteX4" fmla="*/ 578734 w 1713082"/>
              <a:gd name="connsiteY4" fmla="*/ 840297 h 1173953"/>
              <a:gd name="connsiteX5" fmla="*/ 300942 w 1713082"/>
              <a:gd name="connsiteY5" fmla="*/ 423609 h 1173953"/>
              <a:gd name="connsiteX0" fmla="*/ 300942 w 1713082"/>
              <a:gd name="connsiteY0" fmla="*/ 423609 h 1172410"/>
              <a:gd name="connsiteX1" fmla="*/ 0 w 1713082"/>
              <a:gd name="connsiteY1" fmla="*/ 828723 h 1172410"/>
              <a:gd name="connsiteX2" fmla="*/ 578734 w 1713082"/>
              <a:gd name="connsiteY2" fmla="*/ 1141239 h 1172410"/>
              <a:gd name="connsiteX3" fmla="*/ 1713053 w 1713082"/>
              <a:gd name="connsiteY3" fmla="*/ 6920 h 1172410"/>
              <a:gd name="connsiteX4" fmla="*/ 578734 w 1713082"/>
              <a:gd name="connsiteY4" fmla="*/ 840297 h 1172410"/>
              <a:gd name="connsiteX5" fmla="*/ 300942 w 1713082"/>
              <a:gd name="connsiteY5" fmla="*/ 423609 h 1172410"/>
              <a:gd name="connsiteX0" fmla="*/ 300942 w 1713082"/>
              <a:gd name="connsiteY0" fmla="*/ 423609 h 1172410"/>
              <a:gd name="connsiteX1" fmla="*/ 0 w 1713082"/>
              <a:gd name="connsiteY1" fmla="*/ 828723 h 1172410"/>
              <a:gd name="connsiteX2" fmla="*/ 578734 w 1713082"/>
              <a:gd name="connsiteY2" fmla="*/ 1141239 h 1172410"/>
              <a:gd name="connsiteX3" fmla="*/ 1713053 w 1713082"/>
              <a:gd name="connsiteY3" fmla="*/ 6920 h 1172410"/>
              <a:gd name="connsiteX4" fmla="*/ 578734 w 1713082"/>
              <a:gd name="connsiteY4" fmla="*/ 840297 h 1172410"/>
              <a:gd name="connsiteX5" fmla="*/ 300942 w 1713082"/>
              <a:gd name="connsiteY5" fmla="*/ 423609 h 1172410"/>
              <a:gd name="connsiteX0" fmla="*/ 300942 w 1713082"/>
              <a:gd name="connsiteY0" fmla="*/ 423609 h 1141239"/>
              <a:gd name="connsiteX1" fmla="*/ 0 w 1713082"/>
              <a:gd name="connsiteY1" fmla="*/ 828723 h 1141239"/>
              <a:gd name="connsiteX2" fmla="*/ 578734 w 1713082"/>
              <a:gd name="connsiteY2" fmla="*/ 1141239 h 1141239"/>
              <a:gd name="connsiteX3" fmla="*/ 1713053 w 1713082"/>
              <a:gd name="connsiteY3" fmla="*/ 6920 h 1141239"/>
              <a:gd name="connsiteX4" fmla="*/ 578734 w 1713082"/>
              <a:gd name="connsiteY4" fmla="*/ 840297 h 1141239"/>
              <a:gd name="connsiteX5" fmla="*/ 300942 w 1713082"/>
              <a:gd name="connsiteY5" fmla="*/ 423609 h 1141239"/>
              <a:gd name="connsiteX0" fmla="*/ 300942 w 1713082"/>
              <a:gd name="connsiteY0" fmla="*/ 423609 h 1222262"/>
              <a:gd name="connsiteX1" fmla="*/ 0 w 1713082"/>
              <a:gd name="connsiteY1" fmla="*/ 828723 h 1222262"/>
              <a:gd name="connsiteX2" fmla="*/ 578734 w 1713082"/>
              <a:gd name="connsiteY2" fmla="*/ 1222262 h 1222262"/>
              <a:gd name="connsiteX3" fmla="*/ 1713053 w 1713082"/>
              <a:gd name="connsiteY3" fmla="*/ 6920 h 1222262"/>
              <a:gd name="connsiteX4" fmla="*/ 578734 w 1713082"/>
              <a:gd name="connsiteY4" fmla="*/ 840297 h 1222262"/>
              <a:gd name="connsiteX5" fmla="*/ 300942 w 1713082"/>
              <a:gd name="connsiteY5" fmla="*/ 423609 h 1222262"/>
              <a:gd name="connsiteX0" fmla="*/ 300942 w 1713081"/>
              <a:gd name="connsiteY0" fmla="*/ 423609 h 1222262"/>
              <a:gd name="connsiteX1" fmla="*/ 0 w 1713081"/>
              <a:gd name="connsiteY1" fmla="*/ 828723 h 1222262"/>
              <a:gd name="connsiteX2" fmla="*/ 578734 w 1713081"/>
              <a:gd name="connsiteY2" fmla="*/ 1222262 h 1222262"/>
              <a:gd name="connsiteX3" fmla="*/ 1713053 w 1713081"/>
              <a:gd name="connsiteY3" fmla="*/ 6920 h 1222262"/>
              <a:gd name="connsiteX4" fmla="*/ 578734 w 1713081"/>
              <a:gd name="connsiteY4" fmla="*/ 840297 h 1222262"/>
              <a:gd name="connsiteX5" fmla="*/ 300942 w 1713081"/>
              <a:gd name="connsiteY5" fmla="*/ 423609 h 1222262"/>
              <a:gd name="connsiteX0" fmla="*/ 300942 w 1666784"/>
              <a:gd name="connsiteY0" fmla="*/ 366485 h 1165138"/>
              <a:gd name="connsiteX1" fmla="*/ 0 w 1666784"/>
              <a:gd name="connsiteY1" fmla="*/ 771599 h 1165138"/>
              <a:gd name="connsiteX2" fmla="*/ 578734 w 1666784"/>
              <a:gd name="connsiteY2" fmla="*/ 1165138 h 1165138"/>
              <a:gd name="connsiteX3" fmla="*/ 1666754 w 1666784"/>
              <a:gd name="connsiteY3" fmla="*/ 7670 h 1165138"/>
              <a:gd name="connsiteX4" fmla="*/ 578734 w 1666784"/>
              <a:gd name="connsiteY4" fmla="*/ 783173 h 1165138"/>
              <a:gd name="connsiteX5" fmla="*/ 300942 w 1666784"/>
              <a:gd name="connsiteY5" fmla="*/ 366485 h 1165138"/>
              <a:gd name="connsiteX0" fmla="*/ 300942 w 1666784"/>
              <a:gd name="connsiteY0" fmla="*/ 366485 h 1165138"/>
              <a:gd name="connsiteX1" fmla="*/ 0 w 1666784"/>
              <a:gd name="connsiteY1" fmla="*/ 771599 h 1165138"/>
              <a:gd name="connsiteX2" fmla="*/ 578734 w 1666784"/>
              <a:gd name="connsiteY2" fmla="*/ 1165138 h 1165138"/>
              <a:gd name="connsiteX3" fmla="*/ 1666754 w 1666784"/>
              <a:gd name="connsiteY3" fmla="*/ 7670 h 1165138"/>
              <a:gd name="connsiteX4" fmla="*/ 578734 w 1666784"/>
              <a:gd name="connsiteY4" fmla="*/ 783173 h 1165138"/>
              <a:gd name="connsiteX5" fmla="*/ 300942 w 1666784"/>
              <a:gd name="connsiteY5" fmla="*/ 366485 h 1165138"/>
              <a:gd name="connsiteX0" fmla="*/ 300942 w 1666784"/>
              <a:gd name="connsiteY0" fmla="*/ 358815 h 1157468"/>
              <a:gd name="connsiteX1" fmla="*/ 0 w 1666784"/>
              <a:gd name="connsiteY1" fmla="*/ 763929 h 1157468"/>
              <a:gd name="connsiteX2" fmla="*/ 578734 w 1666784"/>
              <a:gd name="connsiteY2" fmla="*/ 1157468 h 1157468"/>
              <a:gd name="connsiteX3" fmla="*/ 1666754 w 1666784"/>
              <a:gd name="connsiteY3" fmla="*/ 0 h 1157468"/>
              <a:gd name="connsiteX4" fmla="*/ 578734 w 1666784"/>
              <a:gd name="connsiteY4" fmla="*/ 775503 h 1157468"/>
              <a:gd name="connsiteX5" fmla="*/ 300942 w 166678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4 w 1666754"/>
              <a:gd name="connsiteY4" fmla="*/ 775503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4 w 1666754"/>
              <a:gd name="connsiteY4" fmla="*/ 775503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4 w 1666754"/>
              <a:gd name="connsiteY4" fmla="*/ 775503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55585 w 1666754"/>
              <a:gd name="connsiteY4" fmla="*/ 902824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55585 w 1666754"/>
              <a:gd name="connsiteY4" fmla="*/ 902824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5 w 1666754"/>
              <a:gd name="connsiteY4" fmla="*/ 844951 h 1157468"/>
              <a:gd name="connsiteX5" fmla="*/ 300942 w 1666754"/>
              <a:gd name="connsiteY5" fmla="*/ 358815 h 1157468"/>
              <a:gd name="connsiteX0" fmla="*/ 254643 w 1666754"/>
              <a:gd name="connsiteY0" fmla="*/ 497711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5 w 1666754"/>
              <a:gd name="connsiteY4" fmla="*/ 844951 h 1157468"/>
              <a:gd name="connsiteX5" fmla="*/ 254643 w 1666754"/>
              <a:gd name="connsiteY5" fmla="*/ 497711 h 1157468"/>
              <a:gd name="connsiteX0" fmla="*/ 162045 w 1574156"/>
              <a:gd name="connsiteY0" fmla="*/ 497711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162045 w 1574156"/>
              <a:gd name="connsiteY5" fmla="*/ 497711 h 1157468"/>
              <a:gd name="connsiteX0" fmla="*/ 219918 w 1574156"/>
              <a:gd name="connsiteY0" fmla="*/ 520860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219918 w 1574156"/>
              <a:gd name="connsiteY5" fmla="*/ 520860 h 1157468"/>
              <a:gd name="connsiteX0" fmla="*/ 219918 w 1574156"/>
              <a:gd name="connsiteY0" fmla="*/ 520860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219918 w 1574156"/>
              <a:gd name="connsiteY5" fmla="*/ 520860 h 1157468"/>
              <a:gd name="connsiteX0" fmla="*/ 219918 w 1574156"/>
              <a:gd name="connsiteY0" fmla="*/ 520860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219918 w 1574156"/>
              <a:gd name="connsiteY5" fmla="*/ 520860 h 1157468"/>
              <a:gd name="connsiteX0" fmla="*/ 219918 w 1574156"/>
              <a:gd name="connsiteY0" fmla="*/ 520860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219918 w 1574156"/>
              <a:gd name="connsiteY5" fmla="*/ 520860 h 1157468"/>
              <a:gd name="connsiteX0" fmla="*/ 219918 w 1388961"/>
              <a:gd name="connsiteY0" fmla="*/ 590308 h 1226916"/>
              <a:gd name="connsiteX1" fmla="*/ 0 w 1388961"/>
              <a:gd name="connsiteY1" fmla="*/ 879676 h 1226916"/>
              <a:gd name="connsiteX2" fmla="*/ 486136 w 1388961"/>
              <a:gd name="connsiteY2" fmla="*/ 1226916 h 1226916"/>
              <a:gd name="connsiteX3" fmla="*/ 1388961 w 1388961"/>
              <a:gd name="connsiteY3" fmla="*/ 0 h 1226916"/>
              <a:gd name="connsiteX4" fmla="*/ 486137 w 1388961"/>
              <a:gd name="connsiteY4" fmla="*/ 914399 h 1226916"/>
              <a:gd name="connsiteX5" fmla="*/ 219918 w 1388961"/>
              <a:gd name="connsiteY5" fmla="*/ 590308 h 1226916"/>
              <a:gd name="connsiteX0" fmla="*/ 219918 w 1388961"/>
              <a:gd name="connsiteY0" fmla="*/ 590308 h 1226916"/>
              <a:gd name="connsiteX1" fmla="*/ 0 w 1388961"/>
              <a:gd name="connsiteY1" fmla="*/ 879676 h 1226916"/>
              <a:gd name="connsiteX2" fmla="*/ 486136 w 1388961"/>
              <a:gd name="connsiteY2" fmla="*/ 1226916 h 1226916"/>
              <a:gd name="connsiteX3" fmla="*/ 1388961 w 1388961"/>
              <a:gd name="connsiteY3" fmla="*/ 0 h 1226916"/>
              <a:gd name="connsiteX4" fmla="*/ 486137 w 1388961"/>
              <a:gd name="connsiteY4" fmla="*/ 914399 h 1226916"/>
              <a:gd name="connsiteX5" fmla="*/ 219918 w 1388961"/>
              <a:gd name="connsiteY5" fmla="*/ 590308 h 1226916"/>
              <a:gd name="connsiteX0" fmla="*/ 219918 w 1388961"/>
              <a:gd name="connsiteY0" fmla="*/ 590308 h 1226916"/>
              <a:gd name="connsiteX1" fmla="*/ 0 w 1388961"/>
              <a:gd name="connsiteY1" fmla="*/ 879676 h 1226916"/>
              <a:gd name="connsiteX2" fmla="*/ 486136 w 1388961"/>
              <a:gd name="connsiteY2" fmla="*/ 1226916 h 1226916"/>
              <a:gd name="connsiteX3" fmla="*/ 1388961 w 1388961"/>
              <a:gd name="connsiteY3" fmla="*/ 0 h 1226916"/>
              <a:gd name="connsiteX4" fmla="*/ 486137 w 1388961"/>
              <a:gd name="connsiteY4" fmla="*/ 914399 h 1226916"/>
              <a:gd name="connsiteX5" fmla="*/ 219918 w 1388961"/>
              <a:gd name="connsiteY5" fmla="*/ 590308 h 1226916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96364"/>
              <a:gd name="connsiteX1" fmla="*/ 0 w 1388961"/>
              <a:gd name="connsiteY1" fmla="*/ 879676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19918 w 1388961"/>
              <a:gd name="connsiteY5" fmla="*/ 590308 h 1296364"/>
              <a:gd name="connsiteX0" fmla="*/ 219918 w 1388961"/>
              <a:gd name="connsiteY0" fmla="*/ 590308 h 1296364"/>
              <a:gd name="connsiteX1" fmla="*/ 0 w 1388961"/>
              <a:gd name="connsiteY1" fmla="*/ 879676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19918 w 1388961"/>
              <a:gd name="connsiteY5" fmla="*/ 590308 h 1296364"/>
              <a:gd name="connsiteX0" fmla="*/ 219918 w 1388961"/>
              <a:gd name="connsiteY0" fmla="*/ 590308 h 1296364"/>
              <a:gd name="connsiteX1" fmla="*/ 0 w 1388961"/>
              <a:gd name="connsiteY1" fmla="*/ 879676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19918 w 1388961"/>
              <a:gd name="connsiteY5" fmla="*/ 590308 h 1296364"/>
              <a:gd name="connsiteX0" fmla="*/ 254642 w 1388961"/>
              <a:gd name="connsiteY0" fmla="*/ 601882 h 1296364"/>
              <a:gd name="connsiteX1" fmla="*/ 0 w 1388961"/>
              <a:gd name="connsiteY1" fmla="*/ 879676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8961" h="1296364">
                <a:moveTo>
                  <a:pt x="254642" y="601882"/>
                </a:moveTo>
                <a:cubicBezTo>
                  <a:pt x="177479" y="692551"/>
                  <a:pt x="81022" y="771646"/>
                  <a:pt x="0" y="902825"/>
                </a:cubicBezTo>
                <a:cubicBezTo>
                  <a:pt x="335666" y="987707"/>
                  <a:pt x="351096" y="1016643"/>
                  <a:pt x="509285" y="1296364"/>
                </a:cubicBezTo>
                <a:cubicBezTo>
                  <a:pt x="771646" y="650110"/>
                  <a:pt x="850739" y="501569"/>
                  <a:pt x="1388961" y="0"/>
                </a:cubicBezTo>
                <a:cubicBezTo>
                  <a:pt x="978059" y="100313"/>
                  <a:pt x="750425" y="277791"/>
                  <a:pt x="486137" y="914399"/>
                </a:cubicBezTo>
                <a:cubicBezTo>
                  <a:pt x="395468" y="682905"/>
                  <a:pt x="343381" y="626960"/>
                  <a:pt x="254642" y="601882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100000">
                <a:srgbClr val="FF7A00"/>
              </a:gs>
            </a:gsLst>
            <a:lin ang="2700000" scaled="1"/>
            <a:tileRect/>
          </a:gradFill>
          <a:ln>
            <a:noFill/>
          </a:ln>
          <a:effectLst>
            <a:outerShdw blurRad="1270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 rot="17694412">
              <a:off x="4327743" y="5780885"/>
              <a:ext cx="802951" cy="691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 rot="17694412">
                <a:off x="4309748" y="5763614"/>
                <a:ext cx="828864" cy="7279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6" grpId="0"/>
      <p:bldP spid="606" grpId="1"/>
      <p:bldP spid="13" grpId="0"/>
      <p:bldP spid="13" grpId="1"/>
      <p:bldP spid="555" grpId="0"/>
      <p:bldP spid="555" grpId="1"/>
      <p:bldP spid="607" grpId="0" animBg="1"/>
      <p:bldP spid="60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2004" y="5752563"/>
            <a:ext cx="3355942" cy="685014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alpha val="10000"/>
                </a:schemeClr>
              </a:gs>
              <a:gs pos="100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variance fitting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4800" y="735168"/>
            <a:ext cx="3587177" cy="2491761"/>
            <a:chOff x="304800" y="735168"/>
            <a:chExt cx="3587177" cy="2491761"/>
          </a:xfrm>
        </p:grpSpPr>
        <p:cxnSp>
          <p:nvCxnSpPr>
            <p:cNvPr id="82" name="Straight Connector 81"/>
            <p:cNvCxnSpPr/>
            <p:nvPr/>
          </p:nvCxnSpPr>
          <p:spPr>
            <a:xfrm flipH="1">
              <a:off x="993948" y="1311764"/>
              <a:ext cx="1232483" cy="13316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431083" y="1388667"/>
              <a:ext cx="1195694" cy="13842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1924885" y="1451335"/>
              <a:ext cx="1177122" cy="14673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442972" y="1568715"/>
              <a:ext cx="1156885" cy="14956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564907" y="1244439"/>
              <a:ext cx="1335545" cy="12694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/>
            <p:cNvSpPr/>
            <p:nvPr/>
          </p:nvSpPr>
          <p:spPr>
            <a:xfrm>
              <a:off x="304800" y="1189857"/>
              <a:ext cx="3587177" cy="1872549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 rot="437935">
              <a:off x="687629" y="1755206"/>
              <a:ext cx="2958383" cy="484514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4800" y="2361361"/>
              <a:ext cx="3018661" cy="865568"/>
              <a:chOff x="713876" y="3672951"/>
              <a:chExt cx="4941729" cy="1416986"/>
            </a:xfrm>
          </p:grpSpPr>
          <p:cxnSp>
            <p:nvCxnSpPr>
              <p:cNvPr id="108" name="Straight Arrow Connector 107"/>
              <p:cNvCxnSpPr>
                <a:stCxn id="105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287618" y="4720605"/>
                    <a:ext cx="3679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7618" y="4720605"/>
                    <a:ext cx="36798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24324" b="-405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0" name="Group 109"/>
            <p:cNvGrpSpPr/>
            <p:nvPr/>
          </p:nvGrpSpPr>
          <p:grpSpPr>
            <a:xfrm>
              <a:off x="304800" y="735168"/>
              <a:ext cx="1815696" cy="1626194"/>
              <a:chOff x="713876" y="1010771"/>
              <a:chExt cx="2972404" cy="2662180"/>
            </a:xfrm>
          </p:grpSpPr>
          <p:cxnSp>
            <p:nvCxnSpPr>
              <p:cNvPr id="111" name="Straight Arrow Connector 110"/>
              <p:cNvCxnSpPr>
                <a:stCxn id="105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992885" y="1010771"/>
                    <a:ext cx="693395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2885" y="1010771"/>
                    <a:ext cx="693395" cy="36933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24286" b="-729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4" name="Freeform 113"/>
            <p:cNvSpPr/>
            <p:nvPr/>
          </p:nvSpPr>
          <p:spPr>
            <a:xfrm rot="9997458" flipV="1">
              <a:off x="490925" y="1545600"/>
              <a:ext cx="911736" cy="59756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 rot="10080000" flipV="1">
              <a:off x="856342" y="1498662"/>
              <a:ext cx="1455124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10080000" flipV="1">
              <a:off x="1603404" y="1442874"/>
              <a:ext cx="1093538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797" rev="2130113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9780000" flipV="1">
              <a:off x="2235026" y="1352390"/>
              <a:ext cx="911736" cy="59756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063564" lon="18171125" rev="21184044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9900000" flipV="1">
              <a:off x="2715299" y="1495149"/>
              <a:ext cx="1093538" cy="533541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954056" y="2035601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106664" y="1844383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842767" y="211516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63108" y="1925094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613062" y="1871462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171624" y="1815116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730186" y="1815116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296098" y="1856763"/>
              <a:ext cx="93094" cy="930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1754889" y="1662936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2028931" y="1917012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2824665" y="1636434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5-Point Star 132"/>
            <p:cNvSpPr/>
            <p:nvPr/>
          </p:nvSpPr>
          <p:spPr>
            <a:xfrm>
              <a:off x="1686656" y="173674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5-Point Star 136"/>
            <p:cNvSpPr/>
            <p:nvPr/>
          </p:nvSpPr>
          <p:spPr>
            <a:xfrm>
              <a:off x="2229501" y="1677507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5-Point Star 137"/>
            <p:cNvSpPr/>
            <p:nvPr/>
          </p:nvSpPr>
          <p:spPr>
            <a:xfrm>
              <a:off x="2561979" y="1955579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5-Point Star 138"/>
            <p:cNvSpPr/>
            <p:nvPr/>
          </p:nvSpPr>
          <p:spPr>
            <a:xfrm>
              <a:off x="3389192" y="1675248"/>
              <a:ext cx="139641" cy="13964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446364" y="2054458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978328" y="2027860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662627" y="1906959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248996" y="1923885"/>
              <a:ext cx="96560" cy="96560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/>
          </p:nvSpPr>
          <p:spPr>
            <a:xfrm>
              <a:off x="3175278" y="1965284"/>
              <a:ext cx="126016" cy="108634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659723" y="2583764"/>
            <a:ext cx="2331451" cy="2457921"/>
            <a:chOff x="1479268" y="1954695"/>
            <a:chExt cx="2380433" cy="2509559"/>
          </a:xfrm>
        </p:grpSpPr>
        <p:cxnSp>
          <p:nvCxnSpPr>
            <p:cNvPr id="210" name="Straight Connector 209"/>
            <p:cNvCxnSpPr/>
            <p:nvPr/>
          </p:nvCxnSpPr>
          <p:spPr>
            <a:xfrm flipH="1">
              <a:off x="1842052" y="1954695"/>
              <a:ext cx="2017649" cy="21799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/>
          <p:cNvGrpSpPr/>
          <p:nvPr/>
        </p:nvGrpSpPr>
        <p:grpSpPr>
          <a:xfrm>
            <a:off x="4347462" y="2707069"/>
            <a:ext cx="2285619" cy="2540594"/>
            <a:chOff x="2181456" y="2080591"/>
            <a:chExt cx="2333638" cy="2593969"/>
          </a:xfrm>
        </p:grpSpPr>
        <p:cxnSp>
          <p:nvCxnSpPr>
            <p:cNvPr id="208" name="Straight Connector 207"/>
            <p:cNvCxnSpPr/>
            <p:nvPr/>
          </p:nvCxnSpPr>
          <p:spPr>
            <a:xfrm flipH="1">
              <a:off x="2557670" y="2080591"/>
              <a:ext cx="1957424" cy="22661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5147501" y="2807549"/>
            <a:ext cx="2247548" cy="2688417"/>
            <a:chOff x="2998304" y="2183182"/>
            <a:chExt cx="2294767" cy="2744898"/>
          </a:xfrm>
        </p:grpSpPr>
        <p:cxnSp>
          <p:nvCxnSpPr>
            <p:cNvPr id="206" name="Straight Connector 205"/>
            <p:cNvCxnSpPr/>
            <p:nvPr/>
          </p:nvCxnSpPr>
          <p:spPr>
            <a:xfrm flipH="1">
              <a:off x="3366052" y="2183182"/>
              <a:ext cx="1927019" cy="24020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5952120" y="2995753"/>
            <a:ext cx="2241172" cy="2730722"/>
            <a:chOff x="3819825" y="2375339"/>
            <a:chExt cx="2288257" cy="2788091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4214191" y="2375339"/>
              <a:ext cx="1893891" cy="24484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/>
          <p:cNvGrpSpPr/>
          <p:nvPr/>
        </p:nvGrpSpPr>
        <p:grpSpPr>
          <a:xfrm>
            <a:off x="2981648" y="2475817"/>
            <a:ext cx="2486860" cy="2361441"/>
            <a:chOff x="786948" y="1844480"/>
            <a:chExt cx="2539107" cy="2411052"/>
          </a:xfrm>
        </p:grpSpPr>
        <p:cxnSp>
          <p:nvCxnSpPr>
            <p:cNvPr id="202" name="Straight Connector 201"/>
            <p:cNvCxnSpPr/>
            <p:nvPr/>
          </p:nvCxnSpPr>
          <p:spPr>
            <a:xfrm flipH="1">
              <a:off x="1139687" y="1844480"/>
              <a:ext cx="2186368" cy="20781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Freeform 158"/>
          <p:cNvSpPr/>
          <p:nvPr/>
        </p:nvSpPr>
        <p:spPr>
          <a:xfrm>
            <a:off x="2910080" y="2388302"/>
            <a:ext cx="5751589" cy="3002398"/>
          </a:xfrm>
          <a:custGeom>
            <a:avLst/>
            <a:gdLst>
              <a:gd name="connsiteX0" fmla="*/ 2060620 w 3606085"/>
              <a:gd name="connsiteY0" fmla="*/ 1764405 h 1764405"/>
              <a:gd name="connsiteX1" fmla="*/ 3606085 w 3606085"/>
              <a:gd name="connsiteY1" fmla="*/ 734095 h 1764405"/>
              <a:gd name="connsiteX2" fmla="*/ 1339403 w 3606085"/>
              <a:gd name="connsiteY2" fmla="*/ 0 h 1764405"/>
              <a:gd name="connsiteX3" fmla="*/ 0 w 3606085"/>
              <a:gd name="connsiteY3" fmla="*/ 824247 h 1764405"/>
              <a:gd name="connsiteX4" fmla="*/ 2060620 w 3606085"/>
              <a:gd name="connsiteY4" fmla="*/ 1764405 h 1764405"/>
              <a:gd name="connsiteX0" fmla="*/ 2884868 w 3606085"/>
              <a:gd name="connsiteY0" fmla="*/ 1596980 h 1596980"/>
              <a:gd name="connsiteX1" fmla="*/ 3606085 w 3606085"/>
              <a:gd name="connsiteY1" fmla="*/ 734095 h 1596980"/>
              <a:gd name="connsiteX2" fmla="*/ 1339403 w 3606085"/>
              <a:gd name="connsiteY2" fmla="*/ 0 h 1596980"/>
              <a:gd name="connsiteX3" fmla="*/ 0 w 3606085"/>
              <a:gd name="connsiteY3" fmla="*/ 824247 h 1596980"/>
              <a:gd name="connsiteX4" fmla="*/ 2884868 w 3606085"/>
              <a:gd name="connsiteY4" fmla="*/ 1596980 h 1596980"/>
              <a:gd name="connsiteX0" fmla="*/ 3219718 w 3940935"/>
              <a:gd name="connsiteY0" fmla="*/ 1596980 h 1596980"/>
              <a:gd name="connsiteX1" fmla="*/ 3940935 w 3940935"/>
              <a:gd name="connsiteY1" fmla="*/ 734095 h 1596980"/>
              <a:gd name="connsiteX2" fmla="*/ 1674253 w 3940935"/>
              <a:gd name="connsiteY2" fmla="*/ 0 h 1596980"/>
              <a:gd name="connsiteX3" fmla="*/ 0 w 3940935"/>
              <a:gd name="connsiteY3" fmla="*/ 1584100 h 1596980"/>
              <a:gd name="connsiteX4" fmla="*/ 3219718 w 3940935"/>
              <a:gd name="connsiteY4" fmla="*/ 1596980 h 1596980"/>
              <a:gd name="connsiteX0" fmla="*/ 3219718 w 3940935"/>
              <a:gd name="connsiteY0" fmla="*/ 862885 h 862885"/>
              <a:gd name="connsiteX1" fmla="*/ 3940935 w 3940935"/>
              <a:gd name="connsiteY1" fmla="*/ 0 h 862885"/>
              <a:gd name="connsiteX2" fmla="*/ 837126 w 3940935"/>
              <a:gd name="connsiteY2" fmla="*/ 12880 h 862885"/>
              <a:gd name="connsiteX3" fmla="*/ 0 w 3940935"/>
              <a:gd name="connsiteY3" fmla="*/ 850005 h 862885"/>
              <a:gd name="connsiteX4" fmla="*/ 3219718 w 3940935"/>
              <a:gd name="connsiteY4" fmla="*/ 862885 h 862885"/>
              <a:gd name="connsiteX0" fmla="*/ 3219718 w 3219718"/>
              <a:gd name="connsiteY0" fmla="*/ 862885 h 862885"/>
              <a:gd name="connsiteX1" fmla="*/ 2807594 w 3219718"/>
              <a:gd name="connsiteY1" fmla="*/ 0 h 862885"/>
              <a:gd name="connsiteX2" fmla="*/ 837126 w 3219718"/>
              <a:gd name="connsiteY2" fmla="*/ 12880 h 862885"/>
              <a:gd name="connsiteX3" fmla="*/ 0 w 3219718"/>
              <a:gd name="connsiteY3" fmla="*/ 850005 h 862885"/>
              <a:gd name="connsiteX4" fmla="*/ 3219718 w 3219718"/>
              <a:gd name="connsiteY4" fmla="*/ 862885 h 862885"/>
              <a:gd name="connsiteX0" fmla="*/ 3387144 w 3387144"/>
              <a:gd name="connsiteY0" fmla="*/ 837128 h 850005"/>
              <a:gd name="connsiteX1" fmla="*/ 2807594 w 3387144"/>
              <a:gd name="connsiteY1" fmla="*/ 0 h 850005"/>
              <a:gd name="connsiteX2" fmla="*/ 837126 w 3387144"/>
              <a:gd name="connsiteY2" fmla="*/ 12880 h 850005"/>
              <a:gd name="connsiteX3" fmla="*/ 0 w 3387144"/>
              <a:gd name="connsiteY3" fmla="*/ 850005 h 850005"/>
              <a:gd name="connsiteX4" fmla="*/ 3387144 w 3387144"/>
              <a:gd name="connsiteY4" fmla="*/ 837128 h 850005"/>
              <a:gd name="connsiteX0" fmla="*/ 3387144 w 3387144"/>
              <a:gd name="connsiteY0" fmla="*/ 824248 h 837125"/>
              <a:gd name="connsiteX1" fmla="*/ 2884867 w 3387144"/>
              <a:gd name="connsiteY1" fmla="*/ 25756 h 837125"/>
              <a:gd name="connsiteX2" fmla="*/ 837126 w 3387144"/>
              <a:gd name="connsiteY2" fmla="*/ 0 h 837125"/>
              <a:gd name="connsiteX3" fmla="*/ 0 w 3387144"/>
              <a:gd name="connsiteY3" fmla="*/ 837125 h 837125"/>
              <a:gd name="connsiteX4" fmla="*/ 3387144 w 3387144"/>
              <a:gd name="connsiteY4" fmla="*/ 824248 h 83712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837125 h 965915"/>
              <a:gd name="connsiteX4" fmla="*/ 3477296 w 3477296"/>
              <a:gd name="connsiteY4" fmla="*/ 965915 h 96591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927278 h 965915"/>
              <a:gd name="connsiteX4" fmla="*/ 3477296 w 3477296"/>
              <a:gd name="connsiteY4" fmla="*/ 965915 h 965915"/>
              <a:gd name="connsiteX0" fmla="*/ 3477296 w 3477296"/>
              <a:gd name="connsiteY0" fmla="*/ 965916 h 965916"/>
              <a:gd name="connsiteX1" fmla="*/ 2846231 w 3477296"/>
              <a:gd name="connsiteY1" fmla="*/ 0 h 965916"/>
              <a:gd name="connsiteX2" fmla="*/ 837126 w 3477296"/>
              <a:gd name="connsiteY2" fmla="*/ 1 h 965916"/>
              <a:gd name="connsiteX3" fmla="*/ 0 w 3477296"/>
              <a:gd name="connsiteY3" fmla="*/ 927279 h 965916"/>
              <a:gd name="connsiteX4" fmla="*/ 3477296 w 3477296"/>
              <a:gd name="connsiteY4" fmla="*/ 965916 h 965916"/>
              <a:gd name="connsiteX0" fmla="*/ 3103809 w 3103809"/>
              <a:gd name="connsiteY0" fmla="*/ 850006 h 927279"/>
              <a:gd name="connsiteX1" fmla="*/ 2846231 w 3103809"/>
              <a:gd name="connsiteY1" fmla="*/ 0 h 927279"/>
              <a:gd name="connsiteX2" fmla="*/ 837126 w 3103809"/>
              <a:gd name="connsiteY2" fmla="*/ 1 h 927279"/>
              <a:gd name="connsiteX3" fmla="*/ 0 w 3103809"/>
              <a:gd name="connsiteY3" fmla="*/ 927279 h 927279"/>
              <a:gd name="connsiteX4" fmla="*/ 3103809 w 3103809"/>
              <a:gd name="connsiteY4" fmla="*/ 850006 h 927279"/>
              <a:gd name="connsiteX0" fmla="*/ 2768958 w 2846231"/>
              <a:gd name="connsiteY0" fmla="*/ 1146220 h 1146220"/>
              <a:gd name="connsiteX1" fmla="*/ 2846231 w 2846231"/>
              <a:gd name="connsiteY1" fmla="*/ 0 h 1146220"/>
              <a:gd name="connsiteX2" fmla="*/ 837126 w 2846231"/>
              <a:gd name="connsiteY2" fmla="*/ 1 h 1146220"/>
              <a:gd name="connsiteX3" fmla="*/ 0 w 2846231"/>
              <a:gd name="connsiteY3" fmla="*/ 927279 h 1146220"/>
              <a:gd name="connsiteX4" fmla="*/ 2768958 w 2846231"/>
              <a:gd name="connsiteY4" fmla="*/ 1146220 h 1146220"/>
              <a:gd name="connsiteX0" fmla="*/ 2807595 w 2884868"/>
              <a:gd name="connsiteY0" fmla="*/ 1146220 h 1146220"/>
              <a:gd name="connsiteX1" fmla="*/ 2884868 w 2884868"/>
              <a:gd name="connsiteY1" fmla="*/ 0 h 1146220"/>
              <a:gd name="connsiteX2" fmla="*/ 875763 w 2884868"/>
              <a:gd name="connsiteY2" fmla="*/ 1 h 1146220"/>
              <a:gd name="connsiteX3" fmla="*/ 0 w 2884868"/>
              <a:gd name="connsiteY3" fmla="*/ 875763 h 1146220"/>
              <a:gd name="connsiteX4" fmla="*/ 2807595 w 2884868"/>
              <a:gd name="connsiteY4" fmla="*/ 1146220 h 1146220"/>
              <a:gd name="connsiteX0" fmla="*/ 2807595 w 2884868"/>
              <a:gd name="connsiteY0" fmla="*/ 1236371 h 1236371"/>
              <a:gd name="connsiteX1" fmla="*/ 2884868 w 2884868"/>
              <a:gd name="connsiteY1" fmla="*/ 90151 h 1236371"/>
              <a:gd name="connsiteX2" fmla="*/ 875763 w 2884868"/>
              <a:gd name="connsiteY2" fmla="*/ 0 h 1236371"/>
              <a:gd name="connsiteX3" fmla="*/ 0 w 2884868"/>
              <a:gd name="connsiteY3" fmla="*/ 965914 h 1236371"/>
              <a:gd name="connsiteX4" fmla="*/ 2807595 w 2884868"/>
              <a:gd name="connsiteY4" fmla="*/ 1236371 h 1236371"/>
              <a:gd name="connsiteX0" fmla="*/ 2807595 w 3216436"/>
              <a:gd name="connsiteY0" fmla="*/ 1236371 h 1236371"/>
              <a:gd name="connsiteX1" fmla="*/ 3216436 w 3216436"/>
              <a:gd name="connsiteY1" fmla="*/ 112319 h 1236371"/>
              <a:gd name="connsiteX2" fmla="*/ 875763 w 3216436"/>
              <a:gd name="connsiteY2" fmla="*/ 0 h 1236371"/>
              <a:gd name="connsiteX3" fmla="*/ 0 w 3216436"/>
              <a:gd name="connsiteY3" fmla="*/ 965914 h 1236371"/>
              <a:gd name="connsiteX4" fmla="*/ 2807595 w 3216436"/>
              <a:gd name="connsiteY4" fmla="*/ 1236371 h 1236371"/>
              <a:gd name="connsiteX0" fmla="*/ 2807595 w 3594269"/>
              <a:gd name="connsiteY0" fmla="*/ 1236371 h 1236371"/>
              <a:gd name="connsiteX1" fmla="*/ 3594269 w 3594269"/>
              <a:gd name="connsiteY1" fmla="*/ 178822 h 1236371"/>
              <a:gd name="connsiteX2" fmla="*/ 875763 w 3594269"/>
              <a:gd name="connsiteY2" fmla="*/ 0 h 1236371"/>
              <a:gd name="connsiteX3" fmla="*/ 0 w 3594269"/>
              <a:gd name="connsiteY3" fmla="*/ 965914 h 1236371"/>
              <a:gd name="connsiteX4" fmla="*/ 2807595 w 3594269"/>
              <a:gd name="connsiteY4" fmla="*/ 1236371 h 1236371"/>
              <a:gd name="connsiteX0" fmla="*/ 2807595 w 3594269"/>
              <a:gd name="connsiteY0" fmla="*/ 1339821 h 1339821"/>
              <a:gd name="connsiteX1" fmla="*/ 3594269 w 3594269"/>
              <a:gd name="connsiteY1" fmla="*/ 282272 h 1339821"/>
              <a:gd name="connsiteX2" fmla="*/ 1114801 w 3594269"/>
              <a:gd name="connsiteY2" fmla="*/ 0 h 1339821"/>
              <a:gd name="connsiteX3" fmla="*/ 0 w 3594269"/>
              <a:gd name="connsiteY3" fmla="*/ 1069364 h 1339821"/>
              <a:gd name="connsiteX4" fmla="*/ 2807595 w 3594269"/>
              <a:gd name="connsiteY4" fmla="*/ 1339821 h 1339821"/>
              <a:gd name="connsiteX0" fmla="*/ 2583979 w 3594269"/>
              <a:gd name="connsiteY0" fmla="*/ 1524554 h 1524554"/>
              <a:gd name="connsiteX1" fmla="*/ 3594269 w 3594269"/>
              <a:gd name="connsiteY1" fmla="*/ 282272 h 1524554"/>
              <a:gd name="connsiteX2" fmla="*/ 1114801 w 3594269"/>
              <a:gd name="connsiteY2" fmla="*/ 0 h 1524554"/>
              <a:gd name="connsiteX3" fmla="*/ 0 w 3594269"/>
              <a:gd name="connsiteY3" fmla="*/ 1069364 h 1524554"/>
              <a:gd name="connsiteX4" fmla="*/ 2583979 w 3594269"/>
              <a:gd name="connsiteY4" fmla="*/ 1524554 h 1524554"/>
              <a:gd name="connsiteX0" fmla="*/ 2483738 w 3594269"/>
              <a:gd name="connsiteY0" fmla="*/ 1753623 h 1753623"/>
              <a:gd name="connsiteX1" fmla="*/ 3594269 w 3594269"/>
              <a:gd name="connsiteY1" fmla="*/ 282272 h 1753623"/>
              <a:gd name="connsiteX2" fmla="*/ 1114801 w 3594269"/>
              <a:gd name="connsiteY2" fmla="*/ 0 h 1753623"/>
              <a:gd name="connsiteX3" fmla="*/ 0 w 3594269"/>
              <a:gd name="connsiteY3" fmla="*/ 1069364 h 1753623"/>
              <a:gd name="connsiteX4" fmla="*/ 2483738 w 3594269"/>
              <a:gd name="connsiteY4" fmla="*/ 1753623 h 1753623"/>
              <a:gd name="connsiteX0" fmla="*/ 2483738 w 3416919"/>
              <a:gd name="connsiteY0" fmla="*/ 1753623 h 1753623"/>
              <a:gd name="connsiteX1" fmla="*/ 3416919 w 3416919"/>
              <a:gd name="connsiteY1" fmla="*/ 393111 h 1753623"/>
              <a:gd name="connsiteX2" fmla="*/ 1114801 w 3416919"/>
              <a:gd name="connsiteY2" fmla="*/ 0 h 1753623"/>
              <a:gd name="connsiteX3" fmla="*/ 0 w 3416919"/>
              <a:gd name="connsiteY3" fmla="*/ 1069364 h 1753623"/>
              <a:gd name="connsiteX4" fmla="*/ 2483738 w 3416919"/>
              <a:gd name="connsiteY4" fmla="*/ 1753623 h 1753623"/>
              <a:gd name="connsiteX0" fmla="*/ 2483738 w 3416919"/>
              <a:gd name="connsiteY0" fmla="*/ 1746234 h 1746234"/>
              <a:gd name="connsiteX1" fmla="*/ 3416919 w 3416919"/>
              <a:gd name="connsiteY1" fmla="*/ 385722 h 1746234"/>
              <a:gd name="connsiteX2" fmla="*/ 1276730 w 3416919"/>
              <a:gd name="connsiteY2" fmla="*/ 0 h 1746234"/>
              <a:gd name="connsiteX3" fmla="*/ 0 w 3416919"/>
              <a:gd name="connsiteY3" fmla="*/ 1061975 h 1746234"/>
              <a:gd name="connsiteX4" fmla="*/ 2483738 w 3416919"/>
              <a:gd name="connsiteY4" fmla="*/ 1746234 h 1746234"/>
              <a:gd name="connsiteX0" fmla="*/ 2352653 w 3416919"/>
              <a:gd name="connsiteY0" fmla="*/ 1709287 h 1709287"/>
              <a:gd name="connsiteX1" fmla="*/ 3416919 w 3416919"/>
              <a:gd name="connsiteY1" fmla="*/ 385722 h 1709287"/>
              <a:gd name="connsiteX2" fmla="*/ 1276730 w 3416919"/>
              <a:gd name="connsiteY2" fmla="*/ 0 h 1709287"/>
              <a:gd name="connsiteX3" fmla="*/ 0 w 3416919"/>
              <a:gd name="connsiteY3" fmla="*/ 1061975 h 1709287"/>
              <a:gd name="connsiteX4" fmla="*/ 2352653 w 3416919"/>
              <a:gd name="connsiteY4" fmla="*/ 1709287 h 17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19" h="1709287">
                <a:moveTo>
                  <a:pt x="2352653" y="1709287"/>
                </a:moveTo>
                <a:lnTo>
                  <a:pt x="3416919" y="385722"/>
                </a:lnTo>
                <a:lnTo>
                  <a:pt x="1276730" y="0"/>
                </a:lnTo>
                <a:lnTo>
                  <a:pt x="0" y="1061975"/>
                </a:lnTo>
                <a:lnTo>
                  <a:pt x="2352653" y="1709287"/>
                </a:lnTo>
                <a:close/>
              </a:path>
            </a:pathLst>
          </a:custGeom>
          <a:gradFill flip="none" rotWithShape="1">
            <a:gsLst>
              <a:gs pos="0">
                <a:srgbClr val="0087E6">
                  <a:alpha val="20000"/>
                </a:srgbClr>
              </a:gs>
              <a:gs pos="100000">
                <a:srgbClr val="005CBF">
                  <a:alpha val="20000"/>
                </a:srgbClr>
              </a:gs>
            </a:gsLst>
            <a:lin ang="13500000" scaled="1"/>
            <a:tileRect/>
          </a:gradFill>
          <a:ln w="38100">
            <a:gradFill flip="none" rotWithShape="1">
              <a:gsLst>
                <a:gs pos="4000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 rot="437935">
            <a:off x="3459131" y="3344575"/>
            <a:ext cx="4743397" cy="776858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olid"/>
          </a:ln>
          <a:effectLst>
            <a:outerShdw blurRad="127000" dist="50800" dir="8100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2910080" y="4266655"/>
            <a:ext cx="4814289" cy="1477982"/>
            <a:chOff x="713876" y="3672951"/>
            <a:chExt cx="4915431" cy="1509035"/>
          </a:xfrm>
        </p:grpSpPr>
        <p:cxnSp>
          <p:nvCxnSpPr>
            <p:cNvPr id="200" name="Straight Arrow Connector 199"/>
            <p:cNvCxnSpPr>
              <a:stCxn id="159" idx="3"/>
            </p:cNvCxnSpPr>
            <p:nvPr/>
          </p:nvCxnSpPr>
          <p:spPr>
            <a:xfrm>
              <a:off x="713876" y="3672951"/>
              <a:ext cx="4600247" cy="13231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/>
          <p:cNvGrpSpPr/>
          <p:nvPr/>
        </p:nvGrpSpPr>
        <p:grpSpPr>
          <a:xfrm>
            <a:off x="2910080" y="1850367"/>
            <a:ext cx="2897991" cy="2416304"/>
            <a:chOff x="713876" y="1205883"/>
            <a:chExt cx="2958876" cy="2467068"/>
          </a:xfrm>
        </p:grpSpPr>
        <p:cxnSp>
          <p:nvCxnSpPr>
            <p:cNvPr id="198" name="Straight Arrow Connector 197"/>
            <p:cNvCxnSpPr>
              <a:stCxn id="159" idx="3"/>
            </p:cNvCxnSpPr>
            <p:nvPr/>
          </p:nvCxnSpPr>
          <p:spPr>
            <a:xfrm flipV="1">
              <a:off x="713876" y="1590261"/>
              <a:ext cx="2373882" cy="208269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5" name="Freeform 224"/>
          <p:cNvSpPr/>
          <p:nvPr/>
        </p:nvSpPr>
        <p:spPr>
          <a:xfrm rot="437935">
            <a:off x="3476922" y="3276154"/>
            <a:ext cx="4472458" cy="774830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6183221"/>
              <a:gd name="connsiteY0" fmla="*/ 431716 h 448232"/>
              <a:gd name="connsiteX1" fmla="*/ 386367 w 6183221"/>
              <a:gd name="connsiteY1" fmla="*/ 418837 h 448232"/>
              <a:gd name="connsiteX2" fmla="*/ 1017431 w 6183221"/>
              <a:gd name="connsiteY2" fmla="*/ 161259 h 448232"/>
              <a:gd name="connsiteX3" fmla="*/ 1944710 w 6183221"/>
              <a:gd name="connsiteY3" fmla="*/ 19592 h 448232"/>
              <a:gd name="connsiteX4" fmla="*/ 6183221 w 6183221"/>
              <a:gd name="connsiteY4" fmla="*/ 8679 h 448232"/>
              <a:gd name="connsiteX0" fmla="*/ 0 w 6183221"/>
              <a:gd name="connsiteY0" fmla="*/ 442245 h 458761"/>
              <a:gd name="connsiteX1" fmla="*/ 386367 w 6183221"/>
              <a:gd name="connsiteY1" fmla="*/ 429366 h 458761"/>
              <a:gd name="connsiteX2" fmla="*/ 1017431 w 6183221"/>
              <a:gd name="connsiteY2" fmla="*/ 171788 h 458761"/>
              <a:gd name="connsiteX3" fmla="*/ 2423817 w 6183221"/>
              <a:gd name="connsiteY3" fmla="*/ 12099 h 458761"/>
              <a:gd name="connsiteX4" fmla="*/ 6183221 w 6183221"/>
              <a:gd name="connsiteY4" fmla="*/ 19208 h 458761"/>
              <a:gd name="connsiteX0" fmla="*/ 0 w 6183221"/>
              <a:gd name="connsiteY0" fmla="*/ 442245 h 445944"/>
              <a:gd name="connsiteX1" fmla="*/ 441178 w 6183221"/>
              <a:gd name="connsiteY1" fmla="*/ 374291 h 445944"/>
              <a:gd name="connsiteX2" fmla="*/ 1017431 w 6183221"/>
              <a:gd name="connsiteY2" fmla="*/ 171788 h 445944"/>
              <a:gd name="connsiteX3" fmla="*/ 2423817 w 6183221"/>
              <a:gd name="connsiteY3" fmla="*/ 12099 h 445944"/>
              <a:gd name="connsiteX4" fmla="*/ 6183221 w 6183221"/>
              <a:gd name="connsiteY4" fmla="*/ 19208 h 445944"/>
              <a:gd name="connsiteX0" fmla="*/ 0 w 6183221"/>
              <a:gd name="connsiteY0" fmla="*/ 440744 h 444665"/>
              <a:gd name="connsiteX1" fmla="*/ 441178 w 6183221"/>
              <a:gd name="connsiteY1" fmla="*/ 372790 h 444665"/>
              <a:gd name="connsiteX2" fmla="*/ 1118872 w 6183221"/>
              <a:gd name="connsiteY2" fmla="*/ 149990 h 444665"/>
              <a:gd name="connsiteX3" fmla="*/ 2423817 w 6183221"/>
              <a:gd name="connsiteY3" fmla="*/ 10598 h 444665"/>
              <a:gd name="connsiteX4" fmla="*/ 6183221 w 6183221"/>
              <a:gd name="connsiteY4" fmla="*/ 17707 h 4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221" h="444665">
                <a:moveTo>
                  <a:pt x="0" y="440744"/>
                </a:moveTo>
                <a:cubicBezTo>
                  <a:pt x="108397" y="456842"/>
                  <a:pt x="254699" y="421249"/>
                  <a:pt x="441178" y="372790"/>
                </a:cubicBezTo>
                <a:cubicBezTo>
                  <a:pt x="627657" y="324331"/>
                  <a:pt x="788432" y="210355"/>
                  <a:pt x="1118872" y="149990"/>
                </a:cubicBezTo>
                <a:cubicBezTo>
                  <a:pt x="1449312" y="89625"/>
                  <a:pt x="1579759" y="32645"/>
                  <a:pt x="2423817" y="10598"/>
                </a:cubicBezTo>
                <a:cubicBezTo>
                  <a:pt x="3267875" y="-11449"/>
                  <a:pt x="5981452" y="5901"/>
                  <a:pt x="6183221" y="17707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 rot="437935">
            <a:off x="3596275" y="3663916"/>
            <a:ext cx="4771450" cy="533756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2614412"/>
              <a:gd name="connsiteY0" fmla="*/ 426246 h 442319"/>
              <a:gd name="connsiteX1" fmla="*/ 386367 w 2614412"/>
              <a:gd name="connsiteY1" fmla="*/ 413367 h 442319"/>
              <a:gd name="connsiteX2" fmla="*/ 1358974 w 2614412"/>
              <a:gd name="connsiteY2" fmla="*/ 162737 h 442319"/>
              <a:gd name="connsiteX3" fmla="*/ 1944710 w 2614412"/>
              <a:gd name="connsiteY3" fmla="*/ 14122 h 442319"/>
              <a:gd name="connsiteX4" fmla="*/ 2614412 w 2614412"/>
              <a:gd name="connsiteY4" fmla="*/ 14122 h 442319"/>
              <a:gd name="connsiteX0" fmla="*/ 0 w 2614412"/>
              <a:gd name="connsiteY0" fmla="*/ 426246 h 449263"/>
              <a:gd name="connsiteX1" fmla="*/ 598325 w 2614412"/>
              <a:gd name="connsiteY1" fmla="*/ 425331 h 449263"/>
              <a:gd name="connsiteX2" fmla="*/ 1358974 w 2614412"/>
              <a:gd name="connsiteY2" fmla="*/ 162737 h 449263"/>
              <a:gd name="connsiteX3" fmla="*/ 1944710 w 2614412"/>
              <a:gd name="connsiteY3" fmla="*/ 14122 h 449263"/>
              <a:gd name="connsiteX4" fmla="*/ 2614412 w 2614412"/>
              <a:gd name="connsiteY4" fmla="*/ 14122 h 449263"/>
              <a:gd name="connsiteX0" fmla="*/ 0 w 2614412"/>
              <a:gd name="connsiteY0" fmla="*/ 417937 h 440954"/>
              <a:gd name="connsiteX1" fmla="*/ 598325 w 2614412"/>
              <a:gd name="connsiteY1" fmla="*/ 417022 h 440954"/>
              <a:gd name="connsiteX2" fmla="*/ 1358974 w 2614412"/>
              <a:gd name="connsiteY2" fmla="*/ 154428 h 440954"/>
              <a:gd name="connsiteX3" fmla="*/ 2207001 w 2614412"/>
              <a:gd name="connsiteY3" fmla="*/ 24871 h 440954"/>
              <a:gd name="connsiteX4" fmla="*/ 2614412 w 2614412"/>
              <a:gd name="connsiteY4" fmla="*/ 5813 h 440954"/>
              <a:gd name="connsiteX0" fmla="*/ 0 w 2207001"/>
              <a:gd name="connsiteY0" fmla="*/ 393066 h 416083"/>
              <a:gd name="connsiteX1" fmla="*/ 598325 w 2207001"/>
              <a:gd name="connsiteY1" fmla="*/ 392151 h 416083"/>
              <a:gd name="connsiteX2" fmla="*/ 1358974 w 2207001"/>
              <a:gd name="connsiteY2" fmla="*/ 129557 h 416083"/>
              <a:gd name="connsiteX3" fmla="*/ 2207001 w 2207001"/>
              <a:gd name="connsiteY3" fmla="*/ 0 h 416083"/>
              <a:gd name="connsiteX0" fmla="*/ 0 w 2416617"/>
              <a:gd name="connsiteY0" fmla="*/ 402920 h 425937"/>
              <a:gd name="connsiteX1" fmla="*/ 598325 w 2416617"/>
              <a:gd name="connsiteY1" fmla="*/ 402005 h 425937"/>
              <a:gd name="connsiteX2" fmla="*/ 1358974 w 2416617"/>
              <a:gd name="connsiteY2" fmla="*/ 139411 h 425937"/>
              <a:gd name="connsiteX3" fmla="*/ 2416617 w 2416617"/>
              <a:gd name="connsiteY3" fmla="*/ 0 h 425937"/>
              <a:gd name="connsiteX0" fmla="*/ 0 w 2416617"/>
              <a:gd name="connsiteY0" fmla="*/ 402920 h 422501"/>
              <a:gd name="connsiteX1" fmla="*/ 634903 w 2416617"/>
              <a:gd name="connsiteY1" fmla="*/ 396416 h 422501"/>
              <a:gd name="connsiteX2" fmla="*/ 1358974 w 2416617"/>
              <a:gd name="connsiteY2" fmla="*/ 139411 h 422501"/>
              <a:gd name="connsiteX3" fmla="*/ 2416617 w 2416617"/>
              <a:gd name="connsiteY3" fmla="*/ 0 h 422501"/>
              <a:gd name="connsiteX0" fmla="*/ 0 w 2416617"/>
              <a:gd name="connsiteY0" fmla="*/ 402920 h 420018"/>
              <a:gd name="connsiteX1" fmla="*/ 634903 w 2416617"/>
              <a:gd name="connsiteY1" fmla="*/ 396416 h 420018"/>
              <a:gd name="connsiteX2" fmla="*/ 1362899 w 2416617"/>
              <a:gd name="connsiteY2" fmla="*/ 175966 h 420018"/>
              <a:gd name="connsiteX3" fmla="*/ 2416617 w 2416617"/>
              <a:gd name="connsiteY3" fmla="*/ 0 h 420018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3871"/>
              <a:gd name="connsiteX1" fmla="*/ 634903 w 2277043"/>
              <a:gd name="connsiteY1" fmla="*/ 282200 h 303871"/>
              <a:gd name="connsiteX2" fmla="*/ 1323218 w 2277043"/>
              <a:gd name="connsiteY2" fmla="*/ 91035 h 303871"/>
              <a:gd name="connsiteX3" fmla="*/ 2277043 w 2277043"/>
              <a:gd name="connsiteY3" fmla="*/ 0 h 3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043" h="303871">
                <a:moveTo>
                  <a:pt x="0" y="288704"/>
                </a:moveTo>
                <a:cubicBezTo>
                  <a:pt x="108397" y="304802"/>
                  <a:pt x="414367" y="315145"/>
                  <a:pt x="634903" y="282200"/>
                </a:cubicBezTo>
                <a:cubicBezTo>
                  <a:pt x="855439" y="249255"/>
                  <a:pt x="1049528" y="138068"/>
                  <a:pt x="1323218" y="91035"/>
                </a:cubicBezTo>
                <a:cubicBezTo>
                  <a:pt x="1596908" y="44002"/>
                  <a:pt x="2045707" y="279"/>
                  <a:pt x="2277043" y="0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762796" y="3665617"/>
            <a:ext cx="4588185" cy="251025"/>
          </a:xfrm>
          <a:custGeom>
            <a:avLst/>
            <a:gdLst>
              <a:gd name="connsiteX0" fmla="*/ 0 w 4507264"/>
              <a:gd name="connsiteY0" fmla="*/ 240121 h 264494"/>
              <a:gd name="connsiteX1" fmla="*/ 299406 w 4507264"/>
              <a:gd name="connsiteY1" fmla="*/ 264397 h 264494"/>
              <a:gd name="connsiteX2" fmla="*/ 873940 w 4507264"/>
              <a:gd name="connsiteY2" fmla="*/ 232029 h 264494"/>
              <a:gd name="connsiteX3" fmla="*/ 1505119 w 4507264"/>
              <a:gd name="connsiteY3" fmla="*/ 134925 h 264494"/>
              <a:gd name="connsiteX4" fmla="*/ 2306231 w 4507264"/>
              <a:gd name="connsiteY4" fmla="*/ 21636 h 264494"/>
              <a:gd name="connsiteX5" fmla="*/ 3010238 w 4507264"/>
              <a:gd name="connsiteY5" fmla="*/ 5452 h 264494"/>
              <a:gd name="connsiteX6" fmla="*/ 3859901 w 4507264"/>
              <a:gd name="connsiteY6" fmla="*/ 5452 h 264494"/>
              <a:gd name="connsiteX7" fmla="*/ 4507264 w 4507264"/>
              <a:gd name="connsiteY7" fmla="*/ 70188 h 264494"/>
              <a:gd name="connsiteX0" fmla="*/ 0 w 4499172"/>
              <a:gd name="connsiteY0" fmla="*/ 247877 h 272250"/>
              <a:gd name="connsiteX1" fmla="*/ 299406 w 4499172"/>
              <a:gd name="connsiteY1" fmla="*/ 272153 h 272250"/>
              <a:gd name="connsiteX2" fmla="*/ 873940 w 4499172"/>
              <a:gd name="connsiteY2" fmla="*/ 239785 h 272250"/>
              <a:gd name="connsiteX3" fmla="*/ 1505119 w 4499172"/>
              <a:gd name="connsiteY3" fmla="*/ 142681 h 272250"/>
              <a:gd name="connsiteX4" fmla="*/ 2306231 w 4499172"/>
              <a:gd name="connsiteY4" fmla="*/ 29392 h 272250"/>
              <a:gd name="connsiteX5" fmla="*/ 3010238 w 4499172"/>
              <a:gd name="connsiteY5" fmla="*/ 13208 h 272250"/>
              <a:gd name="connsiteX6" fmla="*/ 3859901 w 4499172"/>
              <a:gd name="connsiteY6" fmla="*/ 13208 h 272250"/>
              <a:gd name="connsiteX7" fmla="*/ 4499172 w 4499172"/>
              <a:gd name="connsiteY7" fmla="*/ 183141 h 272250"/>
              <a:gd name="connsiteX0" fmla="*/ 0 w 4499172"/>
              <a:gd name="connsiteY0" fmla="*/ 242462 h 266835"/>
              <a:gd name="connsiteX1" fmla="*/ 299406 w 4499172"/>
              <a:gd name="connsiteY1" fmla="*/ 266738 h 266835"/>
              <a:gd name="connsiteX2" fmla="*/ 873940 w 4499172"/>
              <a:gd name="connsiteY2" fmla="*/ 234370 h 266835"/>
              <a:gd name="connsiteX3" fmla="*/ 1505119 w 4499172"/>
              <a:gd name="connsiteY3" fmla="*/ 137266 h 266835"/>
              <a:gd name="connsiteX4" fmla="*/ 2306231 w 4499172"/>
              <a:gd name="connsiteY4" fmla="*/ 23977 h 266835"/>
              <a:gd name="connsiteX5" fmla="*/ 3010238 w 4499172"/>
              <a:gd name="connsiteY5" fmla="*/ 7793 h 266835"/>
              <a:gd name="connsiteX6" fmla="*/ 3770889 w 4499172"/>
              <a:gd name="connsiteY6" fmla="*/ 121081 h 266835"/>
              <a:gd name="connsiteX7" fmla="*/ 4499172 w 4499172"/>
              <a:gd name="connsiteY7" fmla="*/ 177726 h 266835"/>
              <a:gd name="connsiteX0" fmla="*/ 0 w 4499172"/>
              <a:gd name="connsiteY0" fmla="*/ 218557 h 242930"/>
              <a:gd name="connsiteX1" fmla="*/ 299406 w 4499172"/>
              <a:gd name="connsiteY1" fmla="*/ 242833 h 242930"/>
              <a:gd name="connsiteX2" fmla="*/ 873940 w 4499172"/>
              <a:gd name="connsiteY2" fmla="*/ 210465 h 242930"/>
              <a:gd name="connsiteX3" fmla="*/ 1505119 w 4499172"/>
              <a:gd name="connsiteY3" fmla="*/ 113361 h 242930"/>
              <a:gd name="connsiteX4" fmla="*/ 2306231 w 4499172"/>
              <a:gd name="connsiteY4" fmla="*/ 72 h 242930"/>
              <a:gd name="connsiteX5" fmla="*/ 3770889 w 4499172"/>
              <a:gd name="connsiteY5" fmla="*/ 97176 h 242930"/>
              <a:gd name="connsiteX6" fmla="*/ 4499172 w 4499172"/>
              <a:gd name="connsiteY6" fmla="*/ 153821 h 242930"/>
              <a:gd name="connsiteX0" fmla="*/ 0 w 4499172"/>
              <a:gd name="connsiteY0" fmla="*/ 170086 h 194459"/>
              <a:gd name="connsiteX1" fmla="*/ 299406 w 4499172"/>
              <a:gd name="connsiteY1" fmla="*/ 194362 h 194459"/>
              <a:gd name="connsiteX2" fmla="*/ 873940 w 4499172"/>
              <a:gd name="connsiteY2" fmla="*/ 161994 h 194459"/>
              <a:gd name="connsiteX3" fmla="*/ 1505119 w 4499172"/>
              <a:gd name="connsiteY3" fmla="*/ 64890 h 194459"/>
              <a:gd name="connsiteX4" fmla="*/ 2306231 w 4499172"/>
              <a:gd name="connsiteY4" fmla="*/ 153 h 194459"/>
              <a:gd name="connsiteX5" fmla="*/ 3770889 w 4499172"/>
              <a:gd name="connsiteY5" fmla="*/ 48705 h 194459"/>
              <a:gd name="connsiteX6" fmla="*/ 4499172 w 4499172"/>
              <a:gd name="connsiteY6" fmla="*/ 105350 h 194459"/>
              <a:gd name="connsiteX0" fmla="*/ 0 w 4499172"/>
              <a:gd name="connsiteY0" fmla="*/ 124428 h 148801"/>
              <a:gd name="connsiteX1" fmla="*/ 299406 w 4499172"/>
              <a:gd name="connsiteY1" fmla="*/ 148704 h 148801"/>
              <a:gd name="connsiteX2" fmla="*/ 873940 w 4499172"/>
              <a:gd name="connsiteY2" fmla="*/ 116336 h 148801"/>
              <a:gd name="connsiteX3" fmla="*/ 1505119 w 4499172"/>
              <a:gd name="connsiteY3" fmla="*/ 19232 h 148801"/>
              <a:gd name="connsiteX4" fmla="*/ 3770889 w 4499172"/>
              <a:gd name="connsiteY4" fmla="*/ 3047 h 148801"/>
              <a:gd name="connsiteX5" fmla="*/ 4499172 w 4499172"/>
              <a:gd name="connsiteY5" fmla="*/ 59692 h 148801"/>
              <a:gd name="connsiteX0" fmla="*/ 0 w 4499172"/>
              <a:gd name="connsiteY0" fmla="*/ 132282 h 156655"/>
              <a:gd name="connsiteX1" fmla="*/ 299406 w 4499172"/>
              <a:gd name="connsiteY1" fmla="*/ 156558 h 156655"/>
              <a:gd name="connsiteX2" fmla="*/ 873940 w 4499172"/>
              <a:gd name="connsiteY2" fmla="*/ 124190 h 156655"/>
              <a:gd name="connsiteX3" fmla="*/ 1780248 w 4499172"/>
              <a:gd name="connsiteY3" fmla="*/ 10901 h 156655"/>
              <a:gd name="connsiteX4" fmla="*/ 3770889 w 4499172"/>
              <a:gd name="connsiteY4" fmla="*/ 10901 h 156655"/>
              <a:gd name="connsiteX5" fmla="*/ 4499172 w 4499172"/>
              <a:gd name="connsiteY5" fmla="*/ 67546 h 156655"/>
              <a:gd name="connsiteX0" fmla="*/ 0 w 4499172"/>
              <a:gd name="connsiteY0" fmla="*/ 143661 h 168034"/>
              <a:gd name="connsiteX1" fmla="*/ 299406 w 4499172"/>
              <a:gd name="connsiteY1" fmla="*/ 167937 h 168034"/>
              <a:gd name="connsiteX2" fmla="*/ 873940 w 4499172"/>
              <a:gd name="connsiteY2" fmla="*/ 135569 h 168034"/>
              <a:gd name="connsiteX3" fmla="*/ 1780248 w 4499172"/>
              <a:gd name="connsiteY3" fmla="*/ 22280 h 168034"/>
              <a:gd name="connsiteX4" fmla="*/ 3770889 w 4499172"/>
              <a:gd name="connsiteY4" fmla="*/ 22280 h 168034"/>
              <a:gd name="connsiteX5" fmla="*/ 4499172 w 4499172"/>
              <a:gd name="connsiteY5" fmla="*/ 78925 h 168034"/>
              <a:gd name="connsiteX0" fmla="*/ 0 w 4499172"/>
              <a:gd name="connsiteY0" fmla="*/ 187406 h 211779"/>
              <a:gd name="connsiteX1" fmla="*/ 299406 w 4499172"/>
              <a:gd name="connsiteY1" fmla="*/ 211682 h 211779"/>
              <a:gd name="connsiteX2" fmla="*/ 873940 w 4499172"/>
              <a:gd name="connsiteY2" fmla="*/ 179314 h 211779"/>
              <a:gd name="connsiteX3" fmla="*/ 1780248 w 4499172"/>
              <a:gd name="connsiteY3" fmla="*/ 66025 h 211779"/>
              <a:gd name="connsiteX4" fmla="*/ 3592864 w 4499172"/>
              <a:gd name="connsiteY4" fmla="*/ 1289 h 211779"/>
              <a:gd name="connsiteX5" fmla="*/ 4499172 w 4499172"/>
              <a:gd name="connsiteY5" fmla="*/ 122670 h 211779"/>
              <a:gd name="connsiteX0" fmla="*/ 0 w 4499172"/>
              <a:gd name="connsiteY0" fmla="*/ 227361 h 251734"/>
              <a:gd name="connsiteX1" fmla="*/ 299406 w 4499172"/>
              <a:gd name="connsiteY1" fmla="*/ 251637 h 251734"/>
              <a:gd name="connsiteX2" fmla="*/ 873940 w 4499172"/>
              <a:gd name="connsiteY2" fmla="*/ 219269 h 251734"/>
              <a:gd name="connsiteX3" fmla="*/ 1780248 w 4499172"/>
              <a:gd name="connsiteY3" fmla="*/ 105980 h 251734"/>
              <a:gd name="connsiteX4" fmla="*/ 3374379 w 4499172"/>
              <a:gd name="connsiteY4" fmla="*/ 784 h 251734"/>
              <a:gd name="connsiteX5" fmla="*/ 4499172 w 4499172"/>
              <a:gd name="connsiteY5" fmla="*/ 162625 h 251734"/>
              <a:gd name="connsiteX0" fmla="*/ 0 w 4588185"/>
              <a:gd name="connsiteY0" fmla="*/ 226652 h 251025"/>
              <a:gd name="connsiteX1" fmla="*/ 299406 w 4588185"/>
              <a:gd name="connsiteY1" fmla="*/ 250928 h 251025"/>
              <a:gd name="connsiteX2" fmla="*/ 873940 w 4588185"/>
              <a:gd name="connsiteY2" fmla="*/ 218560 h 251025"/>
              <a:gd name="connsiteX3" fmla="*/ 1780248 w 4588185"/>
              <a:gd name="connsiteY3" fmla="*/ 105271 h 251025"/>
              <a:gd name="connsiteX4" fmla="*/ 3374379 w 4588185"/>
              <a:gd name="connsiteY4" fmla="*/ 75 h 251025"/>
              <a:gd name="connsiteX5" fmla="*/ 4588185 w 4588185"/>
              <a:gd name="connsiteY5" fmla="*/ 121456 h 2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8185" h="251025">
                <a:moveTo>
                  <a:pt x="0" y="226652"/>
                </a:moveTo>
                <a:cubicBezTo>
                  <a:pt x="76874" y="239464"/>
                  <a:pt x="153749" y="252277"/>
                  <a:pt x="299406" y="250928"/>
                </a:cubicBezTo>
                <a:cubicBezTo>
                  <a:pt x="445063" y="249579"/>
                  <a:pt x="627133" y="242836"/>
                  <a:pt x="873940" y="218560"/>
                </a:cubicBezTo>
                <a:cubicBezTo>
                  <a:pt x="1120747" y="194284"/>
                  <a:pt x="1363508" y="141685"/>
                  <a:pt x="1780248" y="105271"/>
                </a:cubicBezTo>
                <a:cubicBezTo>
                  <a:pt x="2196988" y="68857"/>
                  <a:pt x="2906390" y="-2622"/>
                  <a:pt x="3374379" y="75"/>
                </a:cubicBezTo>
                <a:cubicBezTo>
                  <a:pt x="3842368" y="2772"/>
                  <a:pt x="4389255" y="94482"/>
                  <a:pt x="4588185" y="121456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60496" y="3381177"/>
            <a:ext cx="4507263" cy="414591"/>
          </a:xfrm>
          <a:custGeom>
            <a:avLst/>
            <a:gdLst>
              <a:gd name="connsiteX0" fmla="*/ 0 w 4507263"/>
              <a:gd name="connsiteY0" fmla="*/ 405896 h 414591"/>
              <a:gd name="connsiteX1" fmla="*/ 331773 w 4507263"/>
              <a:gd name="connsiteY1" fmla="*/ 389711 h 414591"/>
              <a:gd name="connsiteX2" fmla="*/ 768743 w 4507263"/>
              <a:gd name="connsiteY2" fmla="*/ 195503 h 414591"/>
              <a:gd name="connsiteX3" fmla="*/ 1246173 w 4507263"/>
              <a:gd name="connsiteY3" fmla="*/ 33662 h 414591"/>
              <a:gd name="connsiteX4" fmla="*/ 1950180 w 4507263"/>
              <a:gd name="connsiteY4" fmla="*/ 1294 h 414591"/>
              <a:gd name="connsiteX5" fmla="*/ 2824120 w 4507263"/>
              <a:gd name="connsiteY5" fmla="*/ 57938 h 414591"/>
              <a:gd name="connsiteX6" fmla="*/ 3633323 w 4507263"/>
              <a:gd name="connsiteY6" fmla="*/ 106490 h 414591"/>
              <a:gd name="connsiteX7" fmla="*/ 4507263 w 4507263"/>
              <a:gd name="connsiteY7" fmla="*/ 227871 h 4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3" h="414591">
                <a:moveTo>
                  <a:pt x="0" y="405896"/>
                </a:moveTo>
                <a:cubicBezTo>
                  <a:pt x="101824" y="415336"/>
                  <a:pt x="203649" y="424776"/>
                  <a:pt x="331773" y="389711"/>
                </a:cubicBezTo>
                <a:cubicBezTo>
                  <a:pt x="459897" y="354646"/>
                  <a:pt x="616343" y="254844"/>
                  <a:pt x="768743" y="195503"/>
                </a:cubicBezTo>
                <a:cubicBezTo>
                  <a:pt x="921143" y="136162"/>
                  <a:pt x="1049267" y="66030"/>
                  <a:pt x="1246173" y="33662"/>
                </a:cubicBezTo>
                <a:cubicBezTo>
                  <a:pt x="1443079" y="1294"/>
                  <a:pt x="1687189" y="-2752"/>
                  <a:pt x="1950180" y="1294"/>
                </a:cubicBezTo>
                <a:cubicBezTo>
                  <a:pt x="2213171" y="5340"/>
                  <a:pt x="2824120" y="57938"/>
                  <a:pt x="2824120" y="57938"/>
                </a:cubicBezTo>
                <a:cubicBezTo>
                  <a:pt x="3104644" y="75471"/>
                  <a:pt x="3352799" y="78168"/>
                  <a:pt x="3633323" y="106490"/>
                </a:cubicBezTo>
                <a:cubicBezTo>
                  <a:pt x="3913847" y="134812"/>
                  <a:pt x="4210555" y="181341"/>
                  <a:pt x="4507263" y="227871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 rot="9997458" flipV="1">
            <a:off x="3068354" y="3001141"/>
            <a:ext cx="1637439" cy="978253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 rot="10080000" flipV="1">
            <a:off x="3727982" y="2899483"/>
            <a:ext cx="2382126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 rot="9961865" flipV="1">
            <a:off x="4792510" y="2801925"/>
            <a:ext cx="2066829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rot="9840000" flipV="1">
            <a:off x="5404238" y="2800677"/>
            <a:ext cx="2588580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 rot="9900000" flipV="1">
            <a:off x="6690337" y="2861671"/>
            <a:ext cx="1904661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686943" lon="18476800" rev="2130113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04317" y="3792090"/>
            <a:ext cx="522377" cy="405229"/>
            <a:chOff x="3604317" y="3792090"/>
            <a:chExt cx="522377" cy="405229"/>
          </a:xfrm>
        </p:grpSpPr>
        <p:grpSp>
          <p:nvGrpSpPr>
            <p:cNvPr id="35" name="Group 34"/>
            <p:cNvGrpSpPr/>
            <p:nvPr/>
          </p:nvGrpSpPr>
          <p:grpSpPr>
            <a:xfrm>
              <a:off x="3604317" y="3792090"/>
              <a:ext cx="522377" cy="405229"/>
              <a:chOff x="3604317" y="3792090"/>
              <a:chExt cx="522377" cy="40522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5-Point Star 178"/>
            <p:cNvSpPr/>
            <p:nvPr/>
          </p:nvSpPr>
          <p:spPr>
            <a:xfrm>
              <a:off x="3772643" y="3871924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0816" y="3105133"/>
            <a:ext cx="653855" cy="599334"/>
            <a:chOff x="4900816" y="3105133"/>
            <a:chExt cx="653855" cy="599334"/>
          </a:xfrm>
        </p:grpSpPr>
        <p:grpSp>
          <p:nvGrpSpPr>
            <p:cNvPr id="36" name="Group 35"/>
            <p:cNvGrpSpPr/>
            <p:nvPr/>
          </p:nvGrpSpPr>
          <p:grpSpPr>
            <a:xfrm>
              <a:off x="4900816" y="3105133"/>
              <a:ext cx="653855" cy="599334"/>
              <a:chOff x="4900816" y="3105133"/>
              <a:chExt cx="653855" cy="599334"/>
            </a:xfrm>
          </p:grpSpPr>
          <p:cxnSp>
            <p:nvCxnSpPr>
              <p:cNvPr id="213" name="Straight Connector 212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5-Point Star 189"/>
            <p:cNvSpPr/>
            <p:nvPr/>
          </p:nvSpPr>
          <p:spPr>
            <a:xfrm>
              <a:off x="5134633" y="325625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24031" y="3070192"/>
            <a:ext cx="547653" cy="504847"/>
            <a:chOff x="5824031" y="3070192"/>
            <a:chExt cx="547653" cy="504847"/>
          </a:xfrm>
        </p:grpSpPr>
        <p:grpSp>
          <p:nvGrpSpPr>
            <p:cNvPr id="37" name="Group 36"/>
            <p:cNvGrpSpPr/>
            <p:nvPr/>
          </p:nvGrpSpPr>
          <p:grpSpPr>
            <a:xfrm>
              <a:off x="5824031" y="3070192"/>
              <a:ext cx="547653" cy="504847"/>
              <a:chOff x="5824031" y="3070192"/>
              <a:chExt cx="547653" cy="504847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5-Point Star 190"/>
            <p:cNvSpPr/>
            <p:nvPr/>
          </p:nvSpPr>
          <p:spPr>
            <a:xfrm>
              <a:off x="5996097" y="3170187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0822" y="3432235"/>
            <a:ext cx="681469" cy="705569"/>
            <a:chOff x="6270822" y="3432235"/>
            <a:chExt cx="681469" cy="705569"/>
          </a:xfrm>
        </p:grpSpPr>
        <p:grpSp>
          <p:nvGrpSpPr>
            <p:cNvPr id="38" name="Group 37"/>
            <p:cNvGrpSpPr/>
            <p:nvPr/>
          </p:nvGrpSpPr>
          <p:grpSpPr>
            <a:xfrm>
              <a:off x="6270822" y="3432235"/>
              <a:ext cx="681469" cy="705569"/>
              <a:chOff x="6270822" y="3432235"/>
              <a:chExt cx="681469" cy="705569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5-Point Star 191"/>
            <p:cNvSpPr/>
            <p:nvPr/>
          </p:nvSpPr>
          <p:spPr>
            <a:xfrm>
              <a:off x="6529184" y="3616041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4316" y="3019640"/>
            <a:ext cx="575903" cy="592570"/>
            <a:chOff x="7654316" y="3019640"/>
            <a:chExt cx="575903" cy="592570"/>
          </a:xfrm>
        </p:grpSpPr>
        <p:grpSp>
          <p:nvGrpSpPr>
            <p:cNvPr id="39" name="Group 38"/>
            <p:cNvGrpSpPr/>
            <p:nvPr/>
          </p:nvGrpSpPr>
          <p:grpSpPr>
            <a:xfrm>
              <a:off x="7654316" y="3019640"/>
              <a:ext cx="575903" cy="592570"/>
              <a:chOff x="7654316" y="3019640"/>
              <a:chExt cx="575903" cy="59257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5-Point Star 192"/>
            <p:cNvSpPr/>
            <p:nvPr/>
          </p:nvSpPr>
          <p:spPr>
            <a:xfrm>
              <a:off x="7855516" y="316656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Adjust parameters to maximize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“probability”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i.e.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blipFill rotWithShape="1">
                <a:blip r:embed="rId12"/>
                <a:stretch>
                  <a:fillRect l="-211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793632" y="5240128"/>
            <a:ext cx="3589738" cy="498090"/>
          </a:xfrm>
          <a:custGeom>
            <a:avLst/>
            <a:gdLst>
              <a:gd name="connsiteX0" fmla="*/ 0 w 3554569"/>
              <a:gd name="connsiteY0" fmla="*/ 168185 h 309853"/>
              <a:gd name="connsiteX1" fmla="*/ 257577 w 3554569"/>
              <a:gd name="connsiteY1" fmla="*/ 296974 h 309853"/>
              <a:gd name="connsiteX2" fmla="*/ 785611 w 3554569"/>
              <a:gd name="connsiteY2" fmla="*/ 760 h 309853"/>
              <a:gd name="connsiteX3" fmla="*/ 1287887 w 3554569"/>
              <a:gd name="connsiteY3" fmla="*/ 206822 h 309853"/>
              <a:gd name="connsiteX4" fmla="*/ 1983346 w 3554569"/>
              <a:gd name="connsiteY4" fmla="*/ 52275 h 309853"/>
              <a:gd name="connsiteX5" fmla="*/ 2511380 w 3554569"/>
              <a:gd name="connsiteY5" fmla="*/ 116670 h 309853"/>
              <a:gd name="connsiteX6" fmla="*/ 2975020 w 3554569"/>
              <a:gd name="connsiteY6" fmla="*/ 13639 h 309853"/>
              <a:gd name="connsiteX7" fmla="*/ 3554569 w 3554569"/>
              <a:gd name="connsiteY7" fmla="*/ 309853 h 309853"/>
              <a:gd name="connsiteX0" fmla="*/ 0 w 3554569"/>
              <a:gd name="connsiteY0" fmla="*/ 167786 h 367388"/>
              <a:gd name="connsiteX1" fmla="*/ 257577 w 3554569"/>
              <a:gd name="connsiteY1" fmla="*/ 296575 h 367388"/>
              <a:gd name="connsiteX2" fmla="*/ 785611 w 3554569"/>
              <a:gd name="connsiteY2" fmla="*/ 361 h 367388"/>
              <a:gd name="connsiteX3" fmla="*/ 1342611 w 3554569"/>
              <a:gd name="connsiteY3" fmla="*/ 367197 h 367388"/>
              <a:gd name="connsiteX4" fmla="*/ 1983346 w 3554569"/>
              <a:gd name="connsiteY4" fmla="*/ 51876 h 367388"/>
              <a:gd name="connsiteX5" fmla="*/ 2511380 w 3554569"/>
              <a:gd name="connsiteY5" fmla="*/ 116271 h 367388"/>
              <a:gd name="connsiteX6" fmla="*/ 2975020 w 3554569"/>
              <a:gd name="connsiteY6" fmla="*/ 13240 h 367388"/>
              <a:gd name="connsiteX7" fmla="*/ 3554569 w 3554569"/>
              <a:gd name="connsiteY7" fmla="*/ 309454 h 367388"/>
              <a:gd name="connsiteX0" fmla="*/ 0 w 3554569"/>
              <a:gd name="connsiteY0" fmla="*/ 301272 h 501574"/>
              <a:gd name="connsiteX1" fmla="*/ 257577 w 3554569"/>
              <a:gd name="connsiteY1" fmla="*/ 430061 h 501574"/>
              <a:gd name="connsiteX2" fmla="*/ 785611 w 3554569"/>
              <a:gd name="connsiteY2" fmla="*/ 133847 h 501574"/>
              <a:gd name="connsiteX3" fmla="*/ 1342611 w 3554569"/>
              <a:gd name="connsiteY3" fmla="*/ 500683 h 501574"/>
              <a:gd name="connsiteX4" fmla="*/ 1918671 w 3554569"/>
              <a:gd name="connsiteY4" fmla="*/ 4491 h 501574"/>
              <a:gd name="connsiteX5" fmla="*/ 2511380 w 3554569"/>
              <a:gd name="connsiteY5" fmla="*/ 249757 h 501574"/>
              <a:gd name="connsiteX6" fmla="*/ 2975020 w 3554569"/>
              <a:gd name="connsiteY6" fmla="*/ 146726 h 501574"/>
              <a:gd name="connsiteX7" fmla="*/ 3554569 w 3554569"/>
              <a:gd name="connsiteY7" fmla="*/ 442940 h 501574"/>
              <a:gd name="connsiteX0" fmla="*/ 0 w 3554569"/>
              <a:gd name="connsiteY0" fmla="*/ 297800 h 498102"/>
              <a:gd name="connsiteX1" fmla="*/ 257577 w 3554569"/>
              <a:gd name="connsiteY1" fmla="*/ 426589 h 498102"/>
              <a:gd name="connsiteX2" fmla="*/ 785611 w 3554569"/>
              <a:gd name="connsiteY2" fmla="*/ 130375 h 498102"/>
              <a:gd name="connsiteX3" fmla="*/ 1342611 w 3554569"/>
              <a:gd name="connsiteY3" fmla="*/ 497211 h 498102"/>
              <a:gd name="connsiteX4" fmla="*/ 1918671 w 3554569"/>
              <a:gd name="connsiteY4" fmla="*/ 1019 h 498102"/>
              <a:gd name="connsiteX5" fmla="*/ 2496455 w 3554569"/>
              <a:gd name="connsiteY5" fmla="*/ 361841 h 498102"/>
              <a:gd name="connsiteX6" fmla="*/ 2975020 w 3554569"/>
              <a:gd name="connsiteY6" fmla="*/ 143254 h 498102"/>
              <a:gd name="connsiteX7" fmla="*/ 3554569 w 3554569"/>
              <a:gd name="connsiteY7" fmla="*/ 439468 h 498102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4569" h="498090">
                <a:moveTo>
                  <a:pt x="0" y="297788"/>
                </a:moveTo>
                <a:cubicBezTo>
                  <a:pt x="63321" y="376134"/>
                  <a:pt x="126642" y="454481"/>
                  <a:pt x="257577" y="426577"/>
                </a:cubicBezTo>
                <a:cubicBezTo>
                  <a:pt x="388512" y="398673"/>
                  <a:pt x="604772" y="118593"/>
                  <a:pt x="785611" y="130363"/>
                </a:cubicBezTo>
                <a:cubicBezTo>
                  <a:pt x="966450" y="142133"/>
                  <a:pt x="1153768" y="518758"/>
                  <a:pt x="1342611" y="497199"/>
                </a:cubicBezTo>
                <a:cubicBezTo>
                  <a:pt x="1531454" y="475640"/>
                  <a:pt x="1726364" y="23569"/>
                  <a:pt x="1918671" y="1007"/>
                </a:cubicBezTo>
                <a:cubicBezTo>
                  <a:pt x="2110978" y="-21555"/>
                  <a:pt x="2303814" y="342310"/>
                  <a:pt x="2496455" y="361829"/>
                </a:cubicBezTo>
                <a:cubicBezTo>
                  <a:pt x="2689096" y="381348"/>
                  <a:pt x="2898167" y="105183"/>
                  <a:pt x="3074519" y="118121"/>
                </a:cubicBezTo>
                <a:cubicBezTo>
                  <a:pt x="3250871" y="131059"/>
                  <a:pt x="3386552" y="227060"/>
                  <a:pt x="3554569" y="439456"/>
                </a:cubicBezTo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310799" y="3350982"/>
                <a:ext cx="1527149" cy="45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𝑃𝐴𝑅𝐴𝑀𝑆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9" y="3350982"/>
                <a:ext cx="1527149" cy="458780"/>
              </a:xfrm>
              <a:prstGeom prst="rect">
                <a:avLst/>
              </a:prstGeom>
              <a:blipFill rotWithShape="1">
                <a:blip r:embed="rId1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49436" y="3809256"/>
                <a:ext cx="1985287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1/2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36" y="3809256"/>
                <a:ext cx="1985287" cy="422360"/>
              </a:xfrm>
              <a:prstGeom prst="rect">
                <a:avLst/>
              </a:prstGeom>
              <a:blipFill rotWithShape="1">
                <a:blip r:embed="rId1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349436" y="4227819"/>
                <a:ext cx="1661865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36" y="4227819"/>
                <a:ext cx="1661865" cy="394660"/>
              </a:xfrm>
              <a:prstGeom prst="rect">
                <a:avLst/>
              </a:prstGeom>
              <a:blipFill rotWithShape="1"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56"/>
          <p:cNvGrpSpPr/>
          <p:nvPr/>
        </p:nvGrpSpPr>
        <p:grpSpPr>
          <a:xfrm>
            <a:off x="3811236" y="3599415"/>
            <a:ext cx="522377" cy="405229"/>
            <a:chOff x="3604317" y="3792090"/>
            <a:chExt cx="522377" cy="405229"/>
          </a:xfrm>
        </p:grpSpPr>
        <p:grpSp>
          <p:nvGrpSpPr>
            <p:cNvPr id="160" name="Group 159"/>
            <p:cNvGrpSpPr/>
            <p:nvPr/>
          </p:nvGrpSpPr>
          <p:grpSpPr>
            <a:xfrm>
              <a:off x="3604317" y="3792090"/>
              <a:ext cx="522377" cy="405229"/>
              <a:chOff x="3604317" y="3792090"/>
              <a:chExt cx="522377" cy="405229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5-Point Star 164"/>
            <p:cNvSpPr/>
            <p:nvPr/>
          </p:nvSpPr>
          <p:spPr>
            <a:xfrm>
              <a:off x="3772643" y="3871924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148537" y="2844213"/>
            <a:ext cx="653855" cy="599334"/>
            <a:chOff x="4900816" y="3105133"/>
            <a:chExt cx="653855" cy="599334"/>
          </a:xfrm>
        </p:grpSpPr>
        <p:grpSp>
          <p:nvGrpSpPr>
            <p:cNvPr id="171" name="Group 170"/>
            <p:cNvGrpSpPr/>
            <p:nvPr/>
          </p:nvGrpSpPr>
          <p:grpSpPr>
            <a:xfrm>
              <a:off x="4900816" y="3105133"/>
              <a:ext cx="653855" cy="599334"/>
              <a:chOff x="4900816" y="3105133"/>
              <a:chExt cx="653855" cy="599334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5-Point Star 171"/>
            <p:cNvSpPr/>
            <p:nvPr/>
          </p:nvSpPr>
          <p:spPr>
            <a:xfrm>
              <a:off x="5134633" y="325625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011199" y="2861004"/>
            <a:ext cx="547653" cy="504847"/>
            <a:chOff x="5824031" y="3070192"/>
            <a:chExt cx="547653" cy="504847"/>
          </a:xfrm>
        </p:grpSpPr>
        <p:grpSp>
          <p:nvGrpSpPr>
            <p:cNvPr id="177" name="Group 176"/>
            <p:cNvGrpSpPr/>
            <p:nvPr/>
          </p:nvGrpSpPr>
          <p:grpSpPr>
            <a:xfrm>
              <a:off x="5824031" y="3070192"/>
              <a:ext cx="547653" cy="504847"/>
              <a:chOff x="5824031" y="3070192"/>
              <a:chExt cx="547653" cy="504847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5-Point Star 177"/>
            <p:cNvSpPr/>
            <p:nvPr/>
          </p:nvSpPr>
          <p:spPr>
            <a:xfrm>
              <a:off x="5996097" y="3170187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501211" y="3158980"/>
            <a:ext cx="681469" cy="705569"/>
            <a:chOff x="6270822" y="3432235"/>
            <a:chExt cx="681469" cy="705569"/>
          </a:xfrm>
        </p:grpSpPr>
        <p:grpSp>
          <p:nvGrpSpPr>
            <p:cNvPr id="184" name="Group 183"/>
            <p:cNvGrpSpPr/>
            <p:nvPr/>
          </p:nvGrpSpPr>
          <p:grpSpPr>
            <a:xfrm>
              <a:off x="6270822" y="3432235"/>
              <a:ext cx="681469" cy="705569"/>
              <a:chOff x="6270822" y="3432235"/>
              <a:chExt cx="681469" cy="705569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5-Point Star 184"/>
            <p:cNvSpPr/>
            <p:nvPr/>
          </p:nvSpPr>
          <p:spPr>
            <a:xfrm>
              <a:off x="6529184" y="3616041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831912" y="2785027"/>
            <a:ext cx="575903" cy="592570"/>
            <a:chOff x="7654316" y="3019640"/>
            <a:chExt cx="575903" cy="592570"/>
          </a:xfrm>
        </p:grpSpPr>
        <p:grpSp>
          <p:nvGrpSpPr>
            <p:cNvPr id="194" name="Group 193"/>
            <p:cNvGrpSpPr/>
            <p:nvPr/>
          </p:nvGrpSpPr>
          <p:grpSpPr>
            <a:xfrm>
              <a:off x="7654316" y="3019640"/>
              <a:ext cx="575903" cy="592570"/>
              <a:chOff x="7654316" y="3019640"/>
              <a:chExt cx="575903" cy="592570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5-Point Star 194"/>
            <p:cNvSpPr/>
            <p:nvPr/>
          </p:nvSpPr>
          <p:spPr>
            <a:xfrm>
              <a:off x="7855516" y="316656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96021" y="3845348"/>
            <a:ext cx="1074333" cy="35115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022892" y="4257415"/>
            <a:ext cx="903260" cy="35115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01838" y="838200"/>
                <a:ext cx="5280228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1/2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⋆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000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⋆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38" y="838200"/>
                <a:ext cx="5280228" cy="71865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084444" y="1127832"/>
            <a:ext cx="719385" cy="35102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27528" y="1077532"/>
            <a:ext cx="1619312" cy="388586"/>
            <a:chOff x="5327528" y="1306132"/>
            <a:chExt cx="1619312" cy="388586"/>
          </a:xfrm>
        </p:grpSpPr>
        <p:sp>
          <p:nvSpPr>
            <p:cNvPr id="230" name="Rectangle 229"/>
            <p:cNvSpPr/>
            <p:nvPr/>
          </p:nvSpPr>
          <p:spPr>
            <a:xfrm>
              <a:off x="5327528" y="1343692"/>
              <a:ext cx="602096" cy="351026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822168" y="1306132"/>
              <a:ext cx="124672" cy="351026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202525" y="1088829"/>
            <a:ext cx="853729" cy="41169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59841" y="1127832"/>
            <a:ext cx="247018" cy="28168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59897" y="1106494"/>
            <a:ext cx="330296" cy="326819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192634" y="1037492"/>
            <a:ext cx="3376246" cy="479855"/>
            <a:chOff x="5192634" y="1266092"/>
            <a:chExt cx="3376246" cy="479855"/>
          </a:xfrm>
        </p:grpSpPr>
        <p:sp>
          <p:nvSpPr>
            <p:cNvPr id="22" name="Rectangle 21"/>
            <p:cNvSpPr/>
            <p:nvPr/>
          </p:nvSpPr>
          <p:spPr>
            <a:xfrm>
              <a:off x="8051685" y="1266092"/>
              <a:ext cx="517195" cy="455132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192634" y="1290815"/>
              <a:ext cx="119989" cy="455132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3735826" y="896816"/>
            <a:ext cx="5118544" cy="713398"/>
          </a:xfrm>
          <a:custGeom>
            <a:avLst/>
            <a:gdLst>
              <a:gd name="connsiteX0" fmla="*/ 8275 w 4729227"/>
              <a:gd name="connsiteY0" fmla="*/ 268942 h 695110"/>
              <a:gd name="connsiteX1" fmla="*/ 0 w 4729227"/>
              <a:gd name="connsiteY1" fmla="*/ 521333 h 695110"/>
              <a:gd name="connsiteX2" fmla="*/ 1013701 w 4729227"/>
              <a:gd name="connsiteY2" fmla="*/ 695110 h 695110"/>
              <a:gd name="connsiteX3" fmla="*/ 1075765 w 4729227"/>
              <a:gd name="connsiteY3" fmla="*/ 103439 h 695110"/>
              <a:gd name="connsiteX4" fmla="*/ 4729227 w 4729227"/>
              <a:gd name="connsiteY4" fmla="*/ 103439 h 695110"/>
              <a:gd name="connsiteX5" fmla="*/ 4725089 w 4729227"/>
              <a:gd name="connsiteY5" fmla="*/ 0 h 695110"/>
              <a:gd name="connsiteX6" fmla="*/ 943363 w 4729227"/>
              <a:gd name="connsiteY6" fmla="*/ 0 h 695110"/>
              <a:gd name="connsiteX7" fmla="*/ 8275 w 4729227"/>
              <a:gd name="connsiteY7" fmla="*/ 268942 h 695110"/>
              <a:gd name="connsiteX0" fmla="*/ 196895 w 4917847"/>
              <a:gd name="connsiteY0" fmla="*/ 268942 h 695110"/>
              <a:gd name="connsiteX1" fmla="*/ 0 w 4917847"/>
              <a:gd name="connsiteY1" fmla="*/ 595141 h 695110"/>
              <a:gd name="connsiteX2" fmla="*/ 1202321 w 4917847"/>
              <a:gd name="connsiteY2" fmla="*/ 695110 h 695110"/>
              <a:gd name="connsiteX3" fmla="*/ 1264385 w 4917847"/>
              <a:gd name="connsiteY3" fmla="*/ 103439 h 695110"/>
              <a:gd name="connsiteX4" fmla="*/ 4917847 w 4917847"/>
              <a:gd name="connsiteY4" fmla="*/ 103439 h 695110"/>
              <a:gd name="connsiteX5" fmla="*/ 4913709 w 4917847"/>
              <a:gd name="connsiteY5" fmla="*/ 0 h 695110"/>
              <a:gd name="connsiteX6" fmla="*/ 1131983 w 4917847"/>
              <a:gd name="connsiteY6" fmla="*/ 0 h 695110"/>
              <a:gd name="connsiteX7" fmla="*/ 196895 w 4917847"/>
              <a:gd name="connsiteY7" fmla="*/ 268942 h 695110"/>
              <a:gd name="connsiteX0" fmla="*/ 12375 w 4917847"/>
              <a:gd name="connsiteY0" fmla="*/ 170531 h 695110"/>
              <a:gd name="connsiteX1" fmla="*/ 0 w 4917847"/>
              <a:gd name="connsiteY1" fmla="*/ 595141 h 695110"/>
              <a:gd name="connsiteX2" fmla="*/ 1202321 w 4917847"/>
              <a:gd name="connsiteY2" fmla="*/ 695110 h 695110"/>
              <a:gd name="connsiteX3" fmla="*/ 1264385 w 4917847"/>
              <a:gd name="connsiteY3" fmla="*/ 103439 h 695110"/>
              <a:gd name="connsiteX4" fmla="*/ 4917847 w 4917847"/>
              <a:gd name="connsiteY4" fmla="*/ 103439 h 695110"/>
              <a:gd name="connsiteX5" fmla="*/ 4913709 w 4917847"/>
              <a:gd name="connsiteY5" fmla="*/ 0 h 695110"/>
              <a:gd name="connsiteX6" fmla="*/ 1131983 w 4917847"/>
              <a:gd name="connsiteY6" fmla="*/ 0 h 695110"/>
              <a:gd name="connsiteX7" fmla="*/ 12375 w 4917847"/>
              <a:gd name="connsiteY7" fmla="*/ 170531 h 695110"/>
              <a:gd name="connsiteX0" fmla="*/ 45272 w 4950744"/>
              <a:gd name="connsiteY0" fmla="*/ 170531 h 695110"/>
              <a:gd name="connsiteX1" fmla="*/ 0 w 4950744"/>
              <a:gd name="connsiteY1" fmla="*/ 276938 h 695110"/>
              <a:gd name="connsiteX2" fmla="*/ 32897 w 4950744"/>
              <a:gd name="connsiteY2" fmla="*/ 595141 h 695110"/>
              <a:gd name="connsiteX3" fmla="*/ 1235218 w 4950744"/>
              <a:gd name="connsiteY3" fmla="*/ 695110 h 695110"/>
              <a:gd name="connsiteX4" fmla="*/ 1297282 w 4950744"/>
              <a:gd name="connsiteY4" fmla="*/ 103439 h 695110"/>
              <a:gd name="connsiteX5" fmla="*/ 4950744 w 4950744"/>
              <a:gd name="connsiteY5" fmla="*/ 103439 h 695110"/>
              <a:gd name="connsiteX6" fmla="*/ 4946606 w 4950744"/>
              <a:gd name="connsiteY6" fmla="*/ 0 h 695110"/>
              <a:gd name="connsiteX7" fmla="*/ 1164880 w 4950744"/>
              <a:gd name="connsiteY7" fmla="*/ 0 h 695110"/>
              <a:gd name="connsiteX8" fmla="*/ 45272 w 4950744"/>
              <a:gd name="connsiteY8" fmla="*/ 170531 h 695110"/>
              <a:gd name="connsiteX0" fmla="*/ 45272 w 4950744"/>
              <a:gd name="connsiteY0" fmla="*/ 170531 h 695110"/>
              <a:gd name="connsiteX1" fmla="*/ 0 w 4950744"/>
              <a:gd name="connsiteY1" fmla="*/ 276938 h 695110"/>
              <a:gd name="connsiteX2" fmla="*/ 32897 w 4950744"/>
              <a:gd name="connsiteY2" fmla="*/ 566438 h 695110"/>
              <a:gd name="connsiteX3" fmla="*/ 1235218 w 4950744"/>
              <a:gd name="connsiteY3" fmla="*/ 695110 h 695110"/>
              <a:gd name="connsiteX4" fmla="*/ 1297282 w 4950744"/>
              <a:gd name="connsiteY4" fmla="*/ 103439 h 695110"/>
              <a:gd name="connsiteX5" fmla="*/ 4950744 w 4950744"/>
              <a:gd name="connsiteY5" fmla="*/ 103439 h 695110"/>
              <a:gd name="connsiteX6" fmla="*/ 4946606 w 4950744"/>
              <a:gd name="connsiteY6" fmla="*/ 0 h 695110"/>
              <a:gd name="connsiteX7" fmla="*/ 1164880 w 4950744"/>
              <a:gd name="connsiteY7" fmla="*/ 0 h 695110"/>
              <a:gd name="connsiteX8" fmla="*/ 45272 w 4950744"/>
              <a:gd name="connsiteY8" fmla="*/ 170531 h 695110"/>
              <a:gd name="connsiteX0" fmla="*/ 53473 w 4958945"/>
              <a:gd name="connsiteY0" fmla="*/ 170531 h 695110"/>
              <a:gd name="connsiteX1" fmla="*/ 0 w 4958945"/>
              <a:gd name="connsiteY1" fmla="*/ 264637 h 695110"/>
              <a:gd name="connsiteX2" fmla="*/ 41098 w 4958945"/>
              <a:gd name="connsiteY2" fmla="*/ 566438 h 695110"/>
              <a:gd name="connsiteX3" fmla="*/ 1243419 w 4958945"/>
              <a:gd name="connsiteY3" fmla="*/ 695110 h 695110"/>
              <a:gd name="connsiteX4" fmla="*/ 1305483 w 4958945"/>
              <a:gd name="connsiteY4" fmla="*/ 103439 h 695110"/>
              <a:gd name="connsiteX5" fmla="*/ 4958945 w 4958945"/>
              <a:gd name="connsiteY5" fmla="*/ 103439 h 695110"/>
              <a:gd name="connsiteX6" fmla="*/ 4954807 w 4958945"/>
              <a:gd name="connsiteY6" fmla="*/ 0 h 695110"/>
              <a:gd name="connsiteX7" fmla="*/ 1173081 w 4958945"/>
              <a:gd name="connsiteY7" fmla="*/ 0 h 695110"/>
              <a:gd name="connsiteX8" fmla="*/ 53473 w 4958945"/>
              <a:gd name="connsiteY8" fmla="*/ 170531 h 695110"/>
              <a:gd name="connsiteX0" fmla="*/ 53473 w 4958945"/>
              <a:gd name="connsiteY0" fmla="*/ 170531 h 703385"/>
              <a:gd name="connsiteX1" fmla="*/ 0 w 4958945"/>
              <a:gd name="connsiteY1" fmla="*/ 264637 h 703385"/>
              <a:gd name="connsiteX2" fmla="*/ 41098 w 4958945"/>
              <a:gd name="connsiteY2" fmla="*/ 566438 h 703385"/>
              <a:gd name="connsiteX3" fmla="*/ 254229 w 4958945"/>
              <a:gd name="connsiteY3" fmla="*/ 703385 h 703385"/>
              <a:gd name="connsiteX4" fmla="*/ 1243419 w 4958945"/>
              <a:gd name="connsiteY4" fmla="*/ 695110 h 703385"/>
              <a:gd name="connsiteX5" fmla="*/ 1305483 w 4958945"/>
              <a:gd name="connsiteY5" fmla="*/ 103439 h 703385"/>
              <a:gd name="connsiteX6" fmla="*/ 4958945 w 4958945"/>
              <a:gd name="connsiteY6" fmla="*/ 103439 h 703385"/>
              <a:gd name="connsiteX7" fmla="*/ 4954807 w 4958945"/>
              <a:gd name="connsiteY7" fmla="*/ 0 h 703385"/>
              <a:gd name="connsiteX8" fmla="*/ 1173081 w 4958945"/>
              <a:gd name="connsiteY8" fmla="*/ 0 h 703385"/>
              <a:gd name="connsiteX9" fmla="*/ 53473 w 4958945"/>
              <a:gd name="connsiteY9" fmla="*/ 170531 h 703385"/>
              <a:gd name="connsiteX0" fmla="*/ 53473 w 4958945"/>
              <a:gd name="connsiteY0" fmla="*/ 170531 h 703385"/>
              <a:gd name="connsiteX1" fmla="*/ 0 w 4958945"/>
              <a:gd name="connsiteY1" fmla="*/ 264637 h 703385"/>
              <a:gd name="connsiteX2" fmla="*/ 24696 w 4958945"/>
              <a:gd name="connsiteY2" fmla="*/ 480328 h 703385"/>
              <a:gd name="connsiteX3" fmla="*/ 254229 w 4958945"/>
              <a:gd name="connsiteY3" fmla="*/ 703385 h 703385"/>
              <a:gd name="connsiteX4" fmla="*/ 1243419 w 4958945"/>
              <a:gd name="connsiteY4" fmla="*/ 695110 h 703385"/>
              <a:gd name="connsiteX5" fmla="*/ 1305483 w 4958945"/>
              <a:gd name="connsiteY5" fmla="*/ 103439 h 703385"/>
              <a:gd name="connsiteX6" fmla="*/ 4958945 w 4958945"/>
              <a:gd name="connsiteY6" fmla="*/ 103439 h 703385"/>
              <a:gd name="connsiteX7" fmla="*/ 4954807 w 4958945"/>
              <a:gd name="connsiteY7" fmla="*/ 0 h 703385"/>
              <a:gd name="connsiteX8" fmla="*/ 1173081 w 4958945"/>
              <a:gd name="connsiteY8" fmla="*/ 0 h 703385"/>
              <a:gd name="connsiteX9" fmla="*/ 53473 w 4958945"/>
              <a:gd name="connsiteY9" fmla="*/ 170531 h 703385"/>
              <a:gd name="connsiteX0" fmla="*/ 147784 w 5053256"/>
              <a:gd name="connsiteY0" fmla="*/ 170531 h 703385"/>
              <a:gd name="connsiteX1" fmla="*/ 0 w 5053256"/>
              <a:gd name="connsiteY1" fmla="*/ 219533 h 703385"/>
              <a:gd name="connsiteX2" fmla="*/ 119007 w 5053256"/>
              <a:gd name="connsiteY2" fmla="*/ 480328 h 703385"/>
              <a:gd name="connsiteX3" fmla="*/ 348540 w 5053256"/>
              <a:gd name="connsiteY3" fmla="*/ 703385 h 703385"/>
              <a:gd name="connsiteX4" fmla="*/ 1337730 w 5053256"/>
              <a:gd name="connsiteY4" fmla="*/ 695110 h 703385"/>
              <a:gd name="connsiteX5" fmla="*/ 1399794 w 5053256"/>
              <a:gd name="connsiteY5" fmla="*/ 103439 h 703385"/>
              <a:gd name="connsiteX6" fmla="*/ 5053256 w 5053256"/>
              <a:gd name="connsiteY6" fmla="*/ 103439 h 703385"/>
              <a:gd name="connsiteX7" fmla="*/ 5049118 w 5053256"/>
              <a:gd name="connsiteY7" fmla="*/ 0 h 703385"/>
              <a:gd name="connsiteX8" fmla="*/ 1267392 w 5053256"/>
              <a:gd name="connsiteY8" fmla="*/ 0 h 703385"/>
              <a:gd name="connsiteX9" fmla="*/ 147784 w 5053256"/>
              <a:gd name="connsiteY9" fmla="*/ 170531 h 703385"/>
              <a:gd name="connsiteX0" fmla="*/ 1267392 w 5053256"/>
              <a:gd name="connsiteY0" fmla="*/ 0 h 703385"/>
              <a:gd name="connsiteX1" fmla="*/ 0 w 5053256"/>
              <a:gd name="connsiteY1" fmla="*/ 219533 h 703385"/>
              <a:gd name="connsiteX2" fmla="*/ 119007 w 5053256"/>
              <a:gd name="connsiteY2" fmla="*/ 480328 h 703385"/>
              <a:gd name="connsiteX3" fmla="*/ 348540 w 5053256"/>
              <a:gd name="connsiteY3" fmla="*/ 703385 h 703385"/>
              <a:gd name="connsiteX4" fmla="*/ 1337730 w 5053256"/>
              <a:gd name="connsiteY4" fmla="*/ 695110 h 703385"/>
              <a:gd name="connsiteX5" fmla="*/ 1399794 w 5053256"/>
              <a:gd name="connsiteY5" fmla="*/ 103439 h 703385"/>
              <a:gd name="connsiteX6" fmla="*/ 5053256 w 5053256"/>
              <a:gd name="connsiteY6" fmla="*/ 103439 h 703385"/>
              <a:gd name="connsiteX7" fmla="*/ 5049118 w 5053256"/>
              <a:gd name="connsiteY7" fmla="*/ 0 h 703385"/>
              <a:gd name="connsiteX8" fmla="*/ 1267392 w 5053256"/>
              <a:gd name="connsiteY8" fmla="*/ 0 h 703385"/>
              <a:gd name="connsiteX0" fmla="*/ 1267392 w 5053256"/>
              <a:gd name="connsiteY0" fmla="*/ 0 h 703385"/>
              <a:gd name="connsiteX1" fmla="*/ 0 w 5053256"/>
              <a:gd name="connsiteY1" fmla="*/ 219533 h 703385"/>
              <a:gd name="connsiteX2" fmla="*/ 119007 w 5053256"/>
              <a:gd name="connsiteY2" fmla="*/ 480328 h 703385"/>
              <a:gd name="connsiteX3" fmla="*/ 348540 w 5053256"/>
              <a:gd name="connsiteY3" fmla="*/ 703385 h 703385"/>
              <a:gd name="connsiteX4" fmla="*/ 1337730 w 5053256"/>
              <a:gd name="connsiteY4" fmla="*/ 695110 h 703385"/>
              <a:gd name="connsiteX5" fmla="*/ 1399794 w 5053256"/>
              <a:gd name="connsiteY5" fmla="*/ 103439 h 703385"/>
              <a:gd name="connsiteX6" fmla="*/ 5053256 w 5053256"/>
              <a:gd name="connsiteY6" fmla="*/ 103439 h 703385"/>
              <a:gd name="connsiteX7" fmla="*/ 5049118 w 5053256"/>
              <a:gd name="connsiteY7" fmla="*/ 0 h 703385"/>
              <a:gd name="connsiteX8" fmla="*/ 1267392 w 5053256"/>
              <a:gd name="connsiteY8" fmla="*/ 0 h 703385"/>
              <a:gd name="connsiteX0" fmla="*/ 1267392 w 5053256"/>
              <a:gd name="connsiteY0" fmla="*/ 0 h 703385"/>
              <a:gd name="connsiteX1" fmla="*/ 0 w 5053256"/>
              <a:gd name="connsiteY1" fmla="*/ 219533 h 703385"/>
              <a:gd name="connsiteX2" fmla="*/ 131308 w 5053256"/>
              <a:gd name="connsiteY2" fmla="*/ 476228 h 703385"/>
              <a:gd name="connsiteX3" fmla="*/ 348540 w 5053256"/>
              <a:gd name="connsiteY3" fmla="*/ 703385 h 703385"/>
              <a:gd name="connsiteX4" fmla="*/ 1337730 w 5053256"/>
              <a:gd name="connsiteY4" fmla="*/ 695110 h 703385"/>
              <a:gd name="connsiteX5" fmla="*/ 1399794 w 5053256"/>
              <a:gd name="connsiteY5" fmla="*/ 103439 h 703385"/>
              <a:gd name="connsiteX6" fmla="*/ 5053256 w 5053256"/>
              <a:gd name="connsiteY6" fmla="*/ 103439 h 703385"/>
              <a:gd name="connsiteX7" fmla="*/ 5049118 w 5053256"/>
              <a:gd name="connsiteY7" fmla="*/ 0 h 703385"/>
              <a:gd name="connsiteX8" fmla="*/ 1267392 w 5053256"/>
              <a:gd name="connsiteY8" fmla="*/ 0 h 703385"/>
              <a:gd name="connsiteX0" fmla="*/ 1267392 w 5053256"/>
              <a:gd name="connsiteY0" fmla="*/ 0 h 713398"/>
              <a:gd name="connsiteX1" fmla="*/ 0 w 5053256"/>
              <a:gd name="connsiteY1" fmla="*/ 219533 h 713398"/>
              <a:gd name="connsiteX2" fmla="*/ 131308 w 5053256"/>
              <a:gd name="connsiteY2" fmla="*/ 476228 h 713398"/>
              <a:gd name="connsiteX3" fmla="*/ 348540 w 5053256"/>
              <a:gd name="connsiteY3" fmla="*/ 703385 h 713398"/>
              <a:gd name="connsiteX4" fmla="*/ 1388022 w 5053256"/>
              <a:gd name="connsiteY4" fmla="*/ 713398 h 713398"/>
              <a:gd name="connsiteX5" fmla="*/ 1399794 w 5053256"/>
              <a:gd name="connsiteY5" fmla="*/ 103439 h 713398"/>
              <a:gd name="connsiteX6" fmla="*/ 5053256 w 5053256"/>
              <a:gd name="connsiteY6" fmla="*/ 103439 h 713398"/>
              <a:gd name="connsiteX7" fmla="*/ 5049118 w 5053256"/>
              <a:gd name="connsiteY7" fmla="*/ 0 h 713398"/>
              <a:gd name="connsiteX8" fmla="*/ 1267392 w 5053256"/>
              <a:gd name="connsiteY8" fmla="*/ 0 h 713398"/>
              <a:gd name="connsiteX0" fmla="*/ 1267392 w 5053256"/>
              <a:gd name="connsiteY0" fmla="*/ 0 h 713398"/>
              <a:gd name="connsiteX1" fmla="*/ 0 w 5053256"/>
              <a:gd name="connsiteY1" fmla="*/ 219533 h 713398"/>
              <a:gd name="connsiteX2" fmla="*/ 131308 w 5053256"/>
              <a:gd name="connsiteY2" fmla="*/ 476228 h 713398"/>
              <a:gd name="connsiteX3" fmla="*/ 348540 w 5053256"/>
              <a:gd name="connsiteY3" fmla="*/ 703385 h 713398"/>
              <a:gd name="connsiteX4" fmla="*/ 1388022 w 5053256"/>
              <a:gd name="connsiteY4" fmla="*/ 713398 h 713398"/>
              <a:gd name="connsiteX5" fmla="*/ 1408938 w 5053256"/>
              <a:gd name="connsiteY5" fmla="*/ 108011 h 713398"/>
              <a:gd name="connsiteX6" fmla="*/ 5053256 w 5053256"/>
              <a:gd name="connsiteY6" fmla="*/ 103439 h 713398"/>
              <a:gd name="connsiteX7" fmla="*/ 5049118 w 5053256"/>
              <a:gd name="connsiteY7" fmla="*/ 0 h 713398"/>
              <a:gd name="connsiteX8" fmla="*/ 1267392 w 5053256"/>
              <a:gd name="connsiteY8" fmla="*/ 0 h 713398"/>
              <a:gd name="connsiteX0" fmla="*/ 1332680 w 5118544"/>
              <a:gd name="connsiteY0" fmla="*/ 0 h 713398"/>
              <a:gd name="connsiteX1" fmla="*/ 65288 w 5118544"/>
              <a:gd name="connsiteY1" fmla="*/ 219533 h 713398"/>
              <a:gd name="connsiteX2" fmla="*/ 0 w 5118544"/>
              <a:gd name="connsiteY2" fmla="*/ 444224 h 713398"/>
              <a:gd name="connsiteX3" fmla="*/ 413828 w 5118544"/>
              <a:gd name="connsiteY3" fmla="*/ 703385 h 713398"/>
              <a:gd name="connsiteX4" fmla="*/ 1453310 w 5118544"/>
              <a:gd name="connsiteY4" fmla="*/ 713398 h 713398"/>
              <a:gd name="connsiteX5" fmla="*/ 1474226 w 5118544"/>
              <a:gd name="connsiteY5" fmla="*/ 108011 h 713398"/>
              <a:gd name="connsiteX6" fmla="*/ 5118544 w 5118544"/>
              <a:gd name="connsiteY6" fmla="*/ 103439 h 713398"/>
              <a:gd name="connsiteX7" fmla="*/ 5114406 w 5118544"/>
              <a:gd name="connsiteY7" fmla="*/ 0 h 713398"/>
              <a:gd name="connsiteX8" fmla="*/ 1332680 w 5118544"/>
              <a:gd name="connsiteY8" fmla="*/ 0 h 71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8544" h="713398">
                <a:moveTo>
                  <a:pt x="1332680" y="0"/>
                </a:moveTo>
                <a:lnTo>
                  <a:pt x="65288" y="219533"/>
                </a:lnTo>
                <a:lnTo>
                  <a:pt x="0" y="444224"/>
                </a:lnTo>
                <a:cubicBezTo>
                  <a:pt x="76511" y="541812"/>
                  <a:pt x="329116" y="696007"/>
                  <a:pt x="413828" y="703385"/>
                </a:cubicBezTo>
                <a:lnTo>
                  <a:pt x="1453310" y="713398"/>
                </a:lnTo>
                <a:lnTo>
                  <a:pt x="1474226" y="108011"/>
                </a:lnTo>
                <a:lnTo>
                  <a:pt x="5118544" y="103439"/>
                </a:lnTo>
                <a:lnTo>
                  <a:pt x="5114406" y="0"/>
                </a:lnTo>
                <a:lnTo>
                  <a:pt x="1332680" y="0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repeatCount="5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repeatCount="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repeatCount="8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8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repeatCount="8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8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repeatCount="8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8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xit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35" grpId="0"/>
      <p:bldP spid="136" grpId="0"/>
      <p:bldP spid="11" grpId="0" animBg="1"/>
      <p:bldP spid="228" grpId="0" animBg="1"/>
      <p:bldP spid="13" grpId="0"/>
      <p:bldP spid="15" grpId="0" animBg="1"/>
      <p:bldP spid="18" grpId="0" animBg="1"/>
      <p:bldP spid="20" grpId="0" animBg="1"/>
      <p:bldP spid="2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1338731"/>
            <a:ext cx="3417195" cy="7175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12004" y="5752563"/>
            <a:ext cx="3355942" cy="685014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alpha val="10000"/>
                </a:schemeClr>
              </a:gs>
              <a:gs pos="100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variance fitting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3659723" y="2583764"/>
            <a:ext cx="2331451" cy="2457921"/>
            <a:chOff x="1479268" y="1954695"/>
            <a:chExt cx="2380433" cy="2509559"/>
          </a:xfrm>
        </p:grpSpPr>
        <p:cxnSp>
          <p:nvCxnSpPr>
            <p:cNvPr id="210" name="Straight Connector 209"/>
            <p:cNvCxnSpPr/>
            <p:nvPr/>
          </p:nvCxnSpPr>
          <p:spPr>
            <a:xfrm flipH="1">
              <a:off x="1842052" y="1954695"/>
              <a:ext cx="2017649" cy="21799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/>
          <p:cNvGrpSpPr/>
          <p:nvPr/>
        </p:nvGrpSpPr>
        <p:grpSpPr>
          <a:xfrm>
            <a:off x="4347462" y="2707069"/>
            <a:ext cx="2285619" cy="2540594"/>
            <a:chOff x="2181456" y="2080591"/>
            <a:chExt cx="2333638" cy="2593969"/>
          </a:xfrm>
        </p:grpSpPr>
        <p:cxnSp>
          <p:nvCxnSpPr>
            <p:cNvPr id="208" name="Straight Connector 207"/>
            <p:cNvCxnSpPr/>
            <p:nvPr/>
          </p:nvCxnSpPr>
          <p:spPr>
            <a:xfrm flipH="1">
              <a:off x="2557670" y="2080591"/>
              <a:ext cx="1957424" cy="22661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5147501" y="2807549"/>
            <a:ext cx="2247548" cy="2688417"/>
            <a:chOff x="2998304" y="2183182"/>
            <a:chExt cx="2294767" cy="2744898"/>
          </a:xfrm>
        </p:grpSpPr>
        <p:cxnSp>
          <p:nvCxnSpPr>
            <p:cNvPr id="206" name="Straight Connector 205"/>
            <p:cNvCxnSpPr/>
            <p:nvPr/>
          </p:nvCxnSpPr>
          <p:spPr>
            <a:xfrm flipH="1">
              <a:off x="3366052" y="2183182"/>
              <a:ext cx="1927019" cy="24020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5952120" y="2995753"/>
            <a:ext cx="2241172" cy="2730722"/>
            <a:chOff x="3819825" y="2375339"/>
            <a:chExt cx="2288257" cy="2788091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4214191" y="2375339"/>
              <a:ext cx="1893891" cy="24484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/>
          <p:cNvGrpSpPr/>
          <p:nvPr/>
        </p:nvGrpSpPr>
        <p:grpSpPr>
          <a:xfrm>
            <a:off x="2981648" y="2475817"/>
            <a:ext cx="2486860" cy="2361441"/>
            <a:chOff x="786948" y="1844480"/>
            <a:chExt cx="2539107" cy="2411052"/>
          </a:xfrm>
        </p:grpSpPr>
        <p:cxnSp>
          <p:nvCxnSpPr>
            <p:cNvPr id="202" name="Straight Connector 201"/>
            <p:cNvCxnSpPr/>
            <p:nvPr/>
          </p:nvCxnSpPr>
          <p:spPr>
            <a:xfrm flipH="1">
              <a:off x="1139687" y="1844480"/>
              <a:ext cx="2186368" cy="20781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Freeform 158"/>
          <p:cNvSpPr/>
          <p:nvPr/>
        </p:nvSpPr>
        <p:spPr>
          <a:xfrm>
            <a:off x="2910080" y="2388302"/>
            <a:ext cx="5751589" cy="3002398"/>
          </a:xfrm>
          <a:custGeom>
            <a:avLst/>
            <a:gdLst>
              <a:gd name="connsiteX0" fmla="*/ 2060620 w 3606085"/>
              <a:gd name="connsiteY0" fmla="*/ 1764405 h 1764405"/>
              <a:gd name="connsiteX1" fmla="*/ 3606085 w 3606085"/>
              <a:gd name="connsiteY1" fmla="*/ 734095 h 1764405"/>
              <a:gd name="connsiteX2" fmla="*/ 1339403 w 3606085"/>
              <a:gd name="connsiteY2" fmla="*/ 0 h 1764405"/>
              <a:gd name="connsiteX3" fmla="*/ 0 w 3606085"/>
              <a:gd name="connsiteY3" fmla="*/ 824247 h 1764405"/>
              <a:gd name="connsiteX4" fmla="*/ 2060620 w 3606085"/>
              <a:gd name="connsiteY4" fmla="*/ 1764405 h 1764405"/>
              <a:gd name="connsiteX0" fmla="*/ 2884868 w 3606085"/>
              <a:gd name="connsiteY0" fmla="*/ 1596980 h 1596980"/>
              <a:gd name="connsiteX1" fmla="*/ 3606085 w 3606085"/>
              <a:gd name="connsiteY1" fmla="*/ 734095 h 1596980"/>
              <a:gd name="connsiteX2" fmla="*/ 1339403 w 3606085"/>
              <a:gd name="connsiteY2" fmla="*/ 0 h 1596980"/>
              <a:gd name="connsiteX3" fmla="*/ 0 w 3606085"/>
              <a:gd name="connsiteY3" fmla="*/ 824247 h 1596980"/>
              <a:gd name="connsiteX4" fmla="*/ 2884868 w 3606085"/>
              <a:gd name="connsiteY4" fmla="*/ 1596980 h 1596980"/>
              <a:gd name="connsiteX0" fmla="*/ 3219718 w 3940935"/>
              <a:gd name="connsiteY0" fmla="*/ 1596980 h 1596980"/>
              <a:gd name="connsiteX1" fmla="*/ 3940935 w 3940935"/>
              <a:gd name="connsiteY1" fmla="*/ 734095 h 1596980"/>
              <a:gd name="connsiteX2" fmla="*/ 1674253 w 3940935"/>
              <a:gd name="connsiteY2" fmla="*/ 0 h 1596980"/>
              <a:gd name="connsiteX3" fmla="*/ 0 w 3940935"/>
              <a:gd name="connsiteY3" fmla="*/ 1584100 h 1596980"/>
              <a:gd name="connsiteX4" fmla="*/ 3219718 w 3940935"/>
              <a:gd name="connsiteY4" fmla="*/ 1596980 h 1596980"/>
              <a:gd name="connsiteX0" fmla="*/ 3219718 w 3940935"/>
              <a:gd name="connsiteY0" fmla="*/ 862885 h 862885"/>
              <a:gd name="connsiteX1" fmla="*/ 3940935 w 3940935"/>
              <a:gd name="connsiteY1" fmla="*/ 0 h 862885"/>
              <a:gd name="connsiteX2" fmla="*/ 837126 w 3940935"/>
              <a:gd name="connsiteY2" fmla="*/ 12880 h 862885"/>
              <a:gd name="connsiteX3" fmla="*/ 0 w 3940935"/>
              <a:gd name="connsiteY3" fmla="*/ 850005 h 862885"/>
              <a:gd name="connsiteX4" fmla="*/ 3219718 w 3940935"/>
              <a:gd name="connsiteY4" fmla="*/ 862885 h 862885"/>
              <a:gd name="connsiteX0" fmla="*/ 3219718 w 3219718"/>
              <a:gd name="connsiteY0" fmla="*/ 862885 h 862885"/>
              <a:gd name="connsiteX1" fmla="*/ 2807594 w 3219718"/>
              <a:gd name="connsiteY1" fmla="*/ 0 h 862885"/>
              <a:gd name="connsiteX2" fmla="*/ 837126 w 3219718"/>
              <a:gd name="connsiteY2" fmla="*/ 12880 h 862885"/>
              <a:gd name="connsiteX3" fmla="*/ 0 w 3219718"/>
              <a:gd name="connsiteY3" fmla="*/ 850005 h 862885"/>
              <a:gd name="connsiteX4" fmla="*/ 3219718 w 3219718"/>
              <a:gd name="connsiteY4" fmla="*/ 862885 h 862885"/>
              <a:gd name="connsiteX0" fmla="*/ 3387144 w 3387144"/>
              <a:gd name="connsiteY0" fmla="*/ 837128 h 850005"/>
              <a:gd name="connsiteX1" fmla="*/ 2807594 w 3387144"/>
              <a:gd name="connsiteY1" fmla="*/ 0 h 850005"/>
              <a:gd name="connsiteX2" fmla="*/ 837126 w 3387144"/>
              <a:gd name="connsiteY2" fmla="*/ 12880 h 850005"/>
              <a:gd name="connsiteX3" fmla="*/ 0 w 3387144"/>
              <a:gd name="connsiteY3" fmla="*/ 850005 h 850005"/>
              <a:gd name="connsiteX4" fmla="*/ 3387144 w 3387144"/>
              <a:gd name="connsiteY4" fmla="*/ 837128 h 850005"/>
              <a:gd name="connsiteX0" fmla="*/ 3387144 w 3387144"/>
              <a:gd name="connsiteY0" fmla="*/ 824248 h 837125"/>
              <a:gd name="connsiteX1" fmla="*/ 2884867 w 3387144"/>
              <a:gd name="connsiteY1" fmla="*/ 25756 h 837125"/>
              <a:gd name="connsiteX2" fmla="*/ 837126 w 3387144"/>
              <a:gd name="connsiteY2" fmla="*/ 0 h 837125"/>
              <a:gd name="connsiteX3" fmla="*/ 0 w 3387144"/>
              <a:gd name="connsiteY3" fmla="*/ 837125 h 837125"/>
              <a:gd name="connsiteX4" fmla="*/ 3387144 w 3387144"/>
              <a:gd name="connsiteY4" fmla="*/ 824248 h 83712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837125 h 965915"/>
              <a:gd name="connsiteX4" fmla="*/ 3477296 w 3477296"/>
              <a:gd name="connsiteY4" fmla="*/ 965915 h 96591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927278 h 965915"/>
              <a:gd name="connsiteX4" fmla="*/ 3477296 w 3477296"/>
              <a:gd name="connsiteY4" fmla="*/ 965915 h 965915"/>
              <a:gd name="connsiteX0" fmla="*/ 3477296 w 3477296"/>
              <a:gd name="connsiteY0" fmla="*/ 965916 h 965916"/>
              <a:gd name="connsiteX1" fmla="*/ 2846231 w 3477296"/>
              <a:gd name="connsiteY1" fmla="*/ 0 h 965916"/>
              <a:gd name="connsiteX2" fmla="*/ 837126 w 3477296"/>
              <a:gd name="connsiteY2" fmla="*/ 1 h 965916"/>
              <a:gd name="connsiteX3" fmla="*/ 0 w 3477296"/>
              <a:gd name="connsiteY3" fmla="*/ 927279 h 965916"/>
              <a:gd name="connsiteX4" fmla="*/ 3477296 w 3477296"/>
              <a:gd name="connsiteY4" fmla="*/ 965916 h 965916"/>
              <a:gd name="connsiteX0" fmla="*/ 3103809 w 3103809"/>
              <a:gd name="connsiteY0" fmla="*/ 850006 h 927279"/>
              <a:gd name="connsiteX1" fmla="*/ 2846231 w 3103809"/>
              <a:gd name="connsiteY1" fmla="*/ 0 h 927279"/>
              <a:gd name="connsiteX2" fmla="*/ 837126 w 3103809"/>
              <a:gd name="connsiteY2" fmla="*/ 1 h 927279"/>
              <a:gd name="connsiteX3" fmla="*/ 0 w 3103809"/>
              <a:gd name="connsiteY3" fmla="*/ 927279 h 927279"/>
              <a:gd name="connsiteX4" fmla="*/ 3103809 w 3103809"/>
              <a:gd name="connsiteY4" fmla="*/ 850006 h 927279"/>
              <a:gd name="connsiteX0" fmla="*/ 2768958 w 2846231"/>
              <a:gd name="connsiteY0" fmla="*/ 1146220 h 1146220"/>
              <a:gd name="connsiteX1" fmla="*/ 2846231 w 2846231"/>
              <a:gd name="connsiteY1" fmla="*/ 0 h 1146220"/>
              <a:gd name="connsiteX2" fmla="*/ 837126 w 2846231"/>
              <a:gd name="connsiteY2" fmla="*/ 1 h 1146220"/>
              <a:gd name="connsiteX3" fmla="*/ 0 w 2846231"/>
              <a:gd name="connsiteY3" fmla="*/ 927279 h 1146220"/>
              <a:gd name="connsiteX4" fmla="*/ 2768958 w 2846231"/>
              <a:gd name="connsiteY4" fmla="*/ 1146220 h 1146220"/>
              <a:gd name="connsiteX0" fmla="*/ 2807595 w 2884868"/>
              <a:gd name="connsiteY0" fmla="*/ 1146220 h 1146220"/>
              <a:gd name="connsiteX1" fmla="*/ 2884868 w 2884868"/>
              <a:gd name="connsiteY1" fmla="*/ 0 h 1146220"/>
              <a:gd name="connsiteX2" fmla="*/ 875763 w 2884868"/>
              <a:gd name="connsiteY2" fmla="*/ 1 h 1146220"/>
              <a:gd name="connsiteX3" fmla="*/ 0 w 2884868"/>
              <a:gd name="connsiteY3" fmla="*/ 875763 h 1146220"/>
              <a:gd name="connsiteX4" fmla="*/ 2807595 w 2884868"/>
              <a:gd name="connsiteY4" fmla="*/ 1146220 h 1146220"/>
              <a:gd name="connsiteX0" fmla="*/ 2807595 w 2884868"/>
              <a:gd name="connsiteY0" fmla="*/ 1236371 h 1236371"/>
              <a:gd name="connsiteX1" fmla="*/ 2884868 w 2884868"/>
              <a:gd name="connsiteY1" fmla="*/ 90151 h 1236371"/>
              <a:gd name="connsiteX2" fmla="*/ 875763 w 2884868"/>
              <a:gd name="connsiteY2" fmla="*/ 0 h 1236371"/>
              <a:gd name="connsiteX3" fmla="*/ 0 w 2884868"/>
              <a:gd name="connsiteY3" fmla="*/ 965914 h 1236371"/>
              <a:gd name="connsiteX4" fmla="*/ 2807595 w 2884868"/>
              <a:gd name="connsiteY4" fmla="*/ 1236371 h 1236371"/>
              <a:gd name="connsiteX0" fmla="*/ 2807595 w 3216436"/>
              <a:gd name="connsiteY0" fmla="*/ 1236371 h 1236371"/>
              <a:gd name="connsiteX1" fmla="*/ 3216436 w 3216436"/>
              <a:gd name="connsiteY1" fmla="*/ 112319 h 1236371"/>
              <a:gd name="connsiteX2" fmla="*/ 875763 w 3216436"/>
              <a:gd name="connsiteY2" fmla="*/ 0 h 1236371"/>
              <a:gd name="connsiteX3" fmla="*/ 0 w 3216436"/>
              <a:gd name="connsiteY3" fmla="*/ 965914 h 1236371"/>
              <a:gd name="connsiteX4" fmla="*/ 2807595 w 3216436"/>
              <a:gd name="connsiteY4" fmla="*/ 1236371 h 1236371"/>
              <a:gd name="connsiteX0" fmla="*/ 2807595 w 3594269"/>
              <a:gd name="connsiteY0" fmla="*/ 1236371 h 1236371"/>
              <a:gd name="connsiteX1" fmla="*/ 3594269 w 3594269"/>
              <a:gd name="connsiteY1" fmla="*/ 178822 h 1236371"/>
              <a:gd name="connsiteX2" fmla="*/ 875763 w 3594269"/>
              <a:gd name="connsiteY2" fmla="*/ 0 h 1236371"/>
              <a:gd name="connsiteX3" fmla="*/ 0 w 3594269"/>
              <a:gd name="connsiteY3" fmla="*/ 965914 h 1236371"/>
              <a:gd name="connsiteX4" fmla="*/ 2807595 w 3594269"/>
              <a:gd name="connsiteY4" fmla="*/ 1236371 h 1236371"/>
              <a:gd name="connsiteX0" fmla="*/ 2807595 w 3594269"/>
              <a:gd name="connsiteY0" fmla="*/ 1339821 h 1339821"/>
              <a:gd name="connsiteX1" fmla="*/ 3594269 w 3594269"/>
              <a:gd name="connsiteY1" fmla="*/ 282272 h 1339821"/>
              <a:gd name="connsiteX2" fmla="*/ 1114801 w 3594269"/>
              <a:gd name="connsiteY2" fmla="*/ 0 h 1339821"/>
              <a:gd name="connsiteX3" fmla="*/ 0 w 3594269"/>
              <a:gd name="connsiteY3" fmla="*/ 1069364 h 1339821"/>
              <a:gd name="connsiteX4" fmla="*/ 2807595 w 3594269"/>
              <a:gd name="connsiteY4" fmla="*/ 1339821 h 1339821"/>
              <a:gd name="connsiteX0" fmla="*/ 2583979 w 3594269"/>
              <a:gd name="connsiteY0" fmla="*/ 1524554 h 1524554"/>
              <a:gd name="connsiteX1" fmla="*/ 3594269 w 3594269"/>
              <a:gd name="connsiteY1" fmla="*/ 282272 h 1524554"/>
              <a:gd name="connsiteX2" fmla="*/ 1114801 w 3594269"/>
              <a:gd name="connsiteY2" fmla="*/ 0 h 1524554"/>
              <a:gd name="connsiteX3" fmla="*/ 0 w 3594269"/>
              <a:gd name="connsiteY3" fmla="*/ 1069364 h 1524554"/>
              <a:gd name="connsiteX4" fmla="*/ 2583979 w 3594269"/>
              <a:gd name="connsiteY4" fmla="*/ 1524554 h 1524554"/>
              <a:gd name="connsiteX0" fmla="*/ 2483738 w 3594269"/>
              <a:gd name="connsiteY0" fmla="*/ 1753623 h 1753623"/>
              <a:gd name="connsiteX1" fmla="*/ 3594269 w 3594269"/>
              <a:gd name="connsiteY1" fmla="*/ 282272 h 1753623"/>
              <a:gd name="connsiteX2" fmla="*/ 1114801 w 3594269"/>
              <a:gd name="connsiteY2" fmla="*/ 0 h 1753623"/>
              <a:gd name="connsiteX3" fmla="*/ 0 w 3594269"/>
              <a:gd name="connsiteY3" fmla="*/ 1069364 h 1753623"/>
              <a:gd name="connsiteX4" fmla="*/ 2483738 w 3594269"/>
              <a:gd name="connsiteY4" fmla="*/ 1753623 h 1753623"/>
              <a:gd name="connsiteX0" fmla="*/ 2483738 w 3416919"/>
              <a:gd name="connsiteY0" fmla="*/ 1753623 h 1753623"/>
              <a:gd name="connsiteX1" fmla="*/ 3416919 w 3416919"/>
              <a:gd name="connsiteY1" fmla="*/ 393111 h 1753623"/>
              <a:gd name="connsiteX2" fmla="*/ 1114801 w 3416919"/>
              <a:gd name="connsiteY2" fmla="*/ 0 h 1753623"/>
              <a:gd name="connsiteX3" fmla="*/ 0 w 3416919"/>
              <a:gd name="connsiteY3" fmla="*/ 1069364 h 1753623"/>
              <a:gd name="connsiteX4" fmla="*/ 2483738 w 3416919"/>
              <a:gd name="connsiteY4" fmla="*/ 1753623 h 1753623"/>
              <a:gd name="connsiteX0" fmla="*/ 2483738 w 3416919"/>
              <a:gd name="connsiteY0" fmla="*/ 1746234 h 1746234"/>
              <a:gd name="connsiteX1" fmla="*/ 3416919 w 3416919"/>
              <a:gd name="connsiteY1" fmla="*/ 385722 h 1746234"/>
              <a:gd name="connsiteX2" fmla="*/ 1276730 w 3416919"/>
              <a:gd name="connsiteY2" fmla="*/ 0 h 1746234"/>
              <a:gd name="connsiteX3" fmla="*/ 0 w 3416919"/>
              <a:gd name="connsiteY3" fmla="*/ 1061975 h 1746234"/>
              <a:gd name="connsiteX4" fmla="*/ 2483738 w 3416919"/>
              <a:gd name="connsiteY4" fmla="*/ 1746234 h 1746234"/>
              <a:gd name="connsiteX0" fmla="*/ 2352653 w 3416919"/>
              <a:gd name="connsiteY0" fmla="*/ 1709287 h 1709287"/>
              <a:gd name="connsiteX1" fmla="*/ 3416919 w 3416919"/>
              <a:gd name="connsiteY1" fmla="*/ 385722 h 1709287"/>
              <a:gd name="connsiteX2" fmla="*/ 1276730 w 3416919"/>
              <a:gd name="connsiteY2" fmla="*/ 0 h 1709287"/>
              <a:gd name="connsiteX3" fmla="*/ 0 w 3416919"/>
              <a:gd name="connsiteY3" fmla="*/ 1061975 h 1709287"/>
              <a:gd name="connsiteX4" fmla="*/ 2352653 w 3416919"/>
              <a:gd name="connsiteY4" fmla="*/ 1709287 h 17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19" h="1709287">
                <a:moveTo>
                  <a:pt x="2352653" y="1709287"/>
                </a:moveTo>
                <a:lnTo>
                  <a:pt x="3416919" y="385722"/>
                </a:lnTo>
                <a:lnTo>
                  <a:pt x="1276730" y="0"/>
                </a:lnTo>
                <a:lnTo>
                  <a:pt x="0" y="1061975"/>
                </a:lnTo>
                <a:lnTo>
                  <a:pt x="2352653" y="1709287"/>
                </a:lnTo>
                <a:close/>
              </a:path>
            </a:pathLst>
          </a:custGeom>
          <a:gradFill flip="none" rotWithShape="1">
            <a:gsLst>
              <a:gs pos="0">
                <a:srgbClr val="0087E6">
                  <a:alpha val="20000"/>
                </a:srgbClr>
              </a:gs>
              <a:gs pos="100000">
                <a:srgbClr val="005CBF">
                  <a:alpha val="20000"/>
                </a:srgbClr>
              </a:gs>
            </a:gsLst>
            <a:lin ang="13500000" scaled="1"/>
            <a:tileRect/>
          </a:gradFill>
          <a:ln w="38100">
            <a:gradFill flip="none" rotWithShape="1">
              <a:gsLst>
                <a:gs pos="4000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 rot="437935">
            <a:off x="3459131" y="3344575"/>
            <a:ext cx="4743397" cy="776858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olid"/>
          </a:ln>
          <a:effectLst>
            <a:outerShdw blurRad="127000" dist="50800" dir="8100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2910080" y="4266655"/>
            <a:ext cx="4814289" cy="1477982"/>
            <a:chOff x="713876" y="3672951"/>
            <a:chExt cx="4915431" cy="1509035"/>
          </a:xfrm>
        </p:grpSpPr>
        <p:cxnSp>
          <p:nvCxnSpPr>
            <p:cNvPr id="200" name="Straight Arrow Connector 199"/>
            <p:cNvCxnSpPr>
              <a:stCxn id="159" idx="3"/>
            </p:cNvCxnSpPr>
            <p:nvPr/>
          </p:nvCxnSpPr>
          <p:spPr>
            <a:xfrm>
              <a:off x="713876" y="3672951"/>
              <a:ext cx="4600247" cy="13231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/>
          <p:cNvGrpSpPr/>
          <p:nvPr/>
        </p:nvGrpSpPr>
        <p:grpSpPr>
          <a:xfrm>
            <a:off x="2910080" y="1850367"/>
            <a:ext cx="2897991" cy="2416304"/>
            <a:chOff x="713876" y="1205883"/>
            <a:chExt cx="2958876" cy="2467068"/>
          </a:xfrm>
        </p:grpSpPr>
        <p:cxnSp>
          <p:nvCxnSpPr>
            <p:cNvPr id="198" name="Straight Arrow Connector 197"/>
            <p:cNvCxnSpPr>
              <a:stCxn id="159" idx="3"/>
            </p:cNvCxnSpPr>
            <p:nvPr/>
          </p:nvCxnSpPr>
          <p:spPr>
            <a:xfrm flipV="1">
              <a:off x="713876" y="1590261"/>
              <a:ext cx="2373882" cy="208269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5" name="Freeform 224"/>
          <p:cNvSpPr/>
          <p:nvPr/>
        </p:nvSpPr>
        <p:spPr>
          <a:xfrm rot="437935">
            <a:off x="3476922" y="3276154"/>
            <a:ext cx="4472458" cy="774830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6183221"/>
              <a:gd name="connsiteY0" fmla="*/ 431716 h 448232"/>
              <a:gd name="connsiteX1" fmla="*/ 386367 w 6183221"/>
              <a:gd name="connsiteY1" fmla="*/ 418837 h 448232"/>
              <a:gd name="connsiteX2" fmla="*/ 1017431 w 6183221"/>
              <a:gd name="connsiteY2" fmla="*/ 161259 h 448232"/>
              <a:gd name="connsiteX3" fmla="*/ 1944710 w 6183221"/>
              <a:gd name="connsiteY3" fmla="*/ 19592 h 448232"/>
              <a:gd name="connsiteX4" fmla="*/ 6183221 w 6183221"/>
              <a:gd name="connsiteY4" fmla="*/ 8679 h 448232"/>
              <a:gd name="connsiteX0" fmla="*/ 0 w 6183221"/>
              <a:gd name="connsiteY0" fmla="*/ 442245 h 458761"/>
              <a:gd name="connsiteX1" fmla="*/ 386367 w 6183221"/>
              <a:gd name="connsiteY1" fmla="*/ 429366 h 458761"/>
              <a:gd name="connsiteX2" fmla="*/ 1017431 w 6183221"/>
              <a:gd name="connsiteY2" fmla="*/ 171788 h 458761"/>
              <a:gd name="connsiteX3" fmla="*/ 2423817 w 6183221"/>
              <a:gd name="connsiteY3" fmla="*/ 12099 h 458761"/>
              <a:gd name="connsiteX4" fmla="*/ 6183221 w 6183221"/>
              <a:gd name="connsiteY4" fmla="*/ 19208 h 458761"/>
              <a:gd name="connsiteX0" fmla="*/ 0 w 6183221"/>
              <a:gd name="connsiteY0" fmla="*/ 442245 h 445944"/>
              <a:gd name="connsiteX1" fmla="*/ 441178 w 6183221"/>
              <a:gd name="connsiteY1" fmla="*/ 374291 h 445944"/>
              <a:gd name="connsiteX2" fmla="*/ 1017431 w 6183221"/>
              <a:gd name="connsiteY2" fmla="*/ 171788 h 445944"/>
              <a:gd name="connsiteX3" fmla="*/ 2423817 w 6183221"/>
              <a:gd name="connsiteY3" fmla="*/ 12099 h 445944"/>
              <a:gd name="connsiteX4" fmla="*/ 6183221 w 6183221"/>
              <a:gd name="connsiteY4" fmla="*/ 19208 h 445944"/>
              <a:gd name="connsiteX0" fmla="*/ 0 w 6183221"/>
              <a:gd name="connsiteY0" fmla="*/ 440744 h 444665"/>
              <a:gd name="connsiteX1" fmla="*/ 441178 w 6183221"/>
              <a:gd name="connsiteY1" fmla="*/ 372790 h 444665"/>
              <a:gd name="connsiteX2" fmla="*/ 1118872 w 6183221"/>
              <a:gd name="connsiteY2" fmla="*/ 149990 h 444665"/>
              <a:gd name="connsiteX3" fmla="*/ 2423817 w 6183221"/>
              <a:gd name="connsiteY3" fmla="*/ 10598 h 444665"/>
              <a:gd name="connsiteX4" fmla="*/ 6183221 w 6183221"/>
              <a:gd name="connsiteY4" fmla="*/ 17707 h 4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221" h="444665">
                <a:moveTo>
                  <a:pt x="0" y="440744"/>
                </a:moveTo>
                <a:cubicBezTo>
                  <a:pt x="108397" y="456842"/>
                  <a:pt x="254699" y="421249"/>
                  <a:pt x="441178" y="372790"/>
                </a:cubicBezTo>
                <a:cubicBezTo>
                  <a:pt x="627657" y="324331"/>
                  <a:pt x="788432" y="210355"/>
                  <a:pt x="1118872" y="149990"/>
                </a:cubicBezTo>
                <a:cubicBezTo>
                  <a:pt x="1449312" y="89625"/>
                  <a:pt x="1579759" y="32645"/>
                  <a:pt x="2423817" y="10598"/>
                </a:cubicBezTo>
                <a:cubicBezTo>
                  <a:pt x="3267875" y="-11449"/>
                  <a:pt x="5981452" y="5901"/>
                  <a:pt x="6183221" y="17707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 rot="437935">
            <a:off x="3596275" y="3663916"/>
            <a:ext cx="4771450" cy="533756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  <a:gd name="connsiteX0" fmla="*/ 0 w 2614412"/>
              <a:gd name="connsiteY0" fmla="*/ 426246 h 442319"/>
              <a:gd name="connsiteX1" fmla="*/ 386367 w 2614412"/>
              <a:gd name="connsiteY1" fmla="*/ 413367 h 442319"/>
              <a:gd name="connsiteX2" fmla="*/ 1358974 w 2614412"/>
              <a:gd name="connsiteY2" fmla="*/ 162737 h 442319"/>
              <a:gd name="connsiteX3" fmla="*/ 1944710 w 2614412"/>
              <a:gd name="connsiteY3" fmla="*/ 14122 h 442319"/>
              <a:gd name="connsiteX4" fmla="*/ 2614412 w 2614412"/>
              <a:gd name="connsiteY4" fmla="*/ 14122 h 442319"/>
              <a:gd name="connsiteX0" fmla="*/ 0 w 2614412"/>
              <a:gd name="connsiteY0" fmla="*/ 426246 h 449263"/>
              <a:gd name="connsiteX1" fmla="*/ 598325 w 2614412"/>
              <a:gd name="connsiteY1" fmla="*/ 425331 h 449263"/>
              <a:gd name="connsiteX2" fmla="*/ 1358974 w 2614412"/>
              <a:gd name="connsiteY2" fmla="*/ 162737 h 449263"/>
              <a:gd name="connsiteX3" fmla="*/ 1944710 w 2614412"/>
              <a:gd name="connsiteY3" fmla="*/ 14122 h 449263"/>
              <a:gd name="connsiteX4" fmla="*/ 2614412 w 2614412"/>
              <a:gd name="connsiteY4" fmla="*/ 14122 h 449263"/>
              <a:gd name="connsiteX0" fmla="*/ 0 w 2614412"/>
              <a:gd name="connsiteY0" fmla="*/ 417937 h 440954"/>
              <a:gd name="connsiteX1" fmla="*/ 598325 w 2614412"/>
              <a:gd name="connsiteY1" fmla="*/ 417022 h 440954"/>
              <a:gd name="connsiteX2" fmla="*/ 1358974 w 2614412"/>
              <a:gd name="connsiteY2" fmla="*/ 154428 h 440954"/>
              <a:gd name="connsiteX3" fmla="*/ 2207001 w 2614412"/>
              <a:gd name="connsiteY3" fmla="*/ 24871 h 440954"/>
              <a:gd name="connsiteX4" fmla="*/ 2614412 w 2614412"/>
              <a:gd name="connsiteY4" fmla="*/ 5813 h 440954"/>
              <a:gd name="connsiteX0" fmla="*/ 0 w 2207001"/>
              <a:gd name="connsiteY0" fmla="*/ 393066 h 416083"/>
              <a:gd name="connsiteX1" fmla="*/ 598325 w 2207001"/>
              <a:gd name="connsiteY1" fmla="*/ 392151 h 416083"/>
              <a:gd name="connsiteX2" fmla="*/ 1358974 w 2207001"/>
              <a:gd name="connsiteY2" fmla="*/ 129557 h 416083"/>
              <a:gd name="connsiteX3" fmla="*/ 2207001 w 2207001"/>
              <a:gd name="connsiteY3" fmla="*/ 0 h 416083"/>
              <a:gd name="connsiteX0" fmla="*/ 0 w 2416617"/>
              <a:gd name="connsiteY0" fmla="*/ 402920 h 425937"/>
              <a:gd name="connsiteX1" fmla="*/ 598325 w 2416617"/>
              <a:gd name="connsiteY1" fmla="*/ 402005 h 425937"/>
              <a:gd name="connsiteX2" fmla="*/ 1358974 w 2416617"/>
              <a:gd name="connsiteY2" fmla="*/ 139411 h 425937"/>
              <a:gd name="connsiteX3" fmla="*/ 2416617 w 2416617"/>
              <a:gd name="connsiteY3" fmla="*/ 0 h 425937"/>
              <a:gd name="connsiteX0" fmla="*/ 0 w 2416617"/>
              <a:gd name="connsiteY0" fmla="*/ 402920 h 422501"/>
              <a:gd name="connsiteX1" fmla="*/ 634903 w 2416617"/>
              <a:gd name="connsiteY1" fmla="*/ 396416 h 422501"/>
              <a:gd name="connsiteX2" fmla="*/ 1358974 w 2416617"/>
              <a:gd name="connsiteY2" fmla="*/ 139411 h 422501"/>
              <a:gd name="connsiteX3" fmla="*/ 2416617 w 2416617"/>
              <a:gd name="connsiteY3" fmla="*/ 0 h 422501"/>
              <a:gd name="connsiteX0" fmla="*/ 0 w 2416617"/>
              <a:gd name="connsiteY0" fmla="*/ 402920 h 420018"/>
              <a:gd name="connsiteX1" fmla="*/ 634903 w 2416617"/>
              <a:gd name="connsiteY1" fmla="*/ 396416 h 420018"/>
              <a:gd name="connsiteX2" fmla="*/ 1362899 w 2416617"/>
              <a:gd name="connsiteY2" fmla="*/ 175966 h 420018"/>
              <a:gd name="connsiteX3" fmla="*/ 2416617 w 2416617"/>
              <a:gd name="connsiteY3" fmla="*/ 0 h 420018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5802"/>
              <a:gd name="connsiteX1" fmla="*/ 634903 w 2277043"/>
              <a:gd name="connsiteY1" fmla="*/ 282200 h 305802"/>
              <a:gd name="connsiteX2" fmla="*/ 1362899 w 2277043"/>
              <a:gd name="connsiteY2" fmla="*/ 61750 h 305802"/>
              <a:gd name="connsiteX3" fmla="*/ 2277043 w 2277043"/>
              <a:gd name="connsiteY3" fmla="*/ 0 h 305802"/>
              <a:gd name="connsiteX0" fmla="*/ 0 w 2277043"/>
              <a:gd name="connsiteY0" fmla="*/ 288704 h 303871"/>
              <a:gd name="connsiteX1" fmla="*/ 634903 w 2277043"/>
              <a:gd name="connsiteY1" fmla="*/ 282200 h 303871"/>
              <a:gd name="connsiteX2" fmla="*/ 1323218 w 2277043"/>
              <a:gd name="connsiteY2" fmla="*/ 91035 h 303871"/>
              <a:gd name="connsiteX3" fmla="*/ 2277043 w 2277043"/>
              <a:gd name="connsiteY3" fmla="*/ 0 h 3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043" h="303871">
                <a:moveTo>
                  <a:pt x="0" y="288704"/>
                </a:moveTo>
                <a:cubicBezTo>
                  <a:pt x="108397" y="304802"/>
                  <a:pt x="414367" y="315145"/>
                  <a:pt x="634903" y="282200"/>
                </a:cubicBezTo>
                <a:cubicBezTo>
                  <a:pt x="855439" y="249255"/>
                  <a:pt x="1049528" y="138068"/>
                  <a:pt x="1323218" y="91035"/>
                </a:cubicBezTo>
                <a:cubicBezTo>
                  <a:pt x="1596908" y="44002"/>
                  <a:pt x="2045707" y="279"/>
                  <a:pt x="2277043" y="0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762796" y="3665617"/>
            <a:ext cx="4588185" cy="251025"/>
          </a:xfrm>
          <a:custGeom>
            <a:avLst/>
            <a:gdLst>
              <a:gd name="connsiteX0" fmla="*/ 0 w 4507264"/>
              <a:gd name="connsiteY0" fmla="*/ 240121 h 264494"/>
              <a:gd name="connsiteX1" fmla="*/ 299406 w 4507264"/>
              <a:gd name="connsiteY1" fmla="*/ 264397 h 264494"/>
              <a:gd name="connsiteX2" fmla="*/ 873940 w 4507264"/>
              <a:gd name="connsiteY2" fmla="*/ 232029 h 264494"/>
              <a:gd name="connsiteX3" fmla="*/ 1505119 w 4507264"/>
              <a:gd name="connsiteY3" fmla="*/ 134925 h 264494"/>
              <a:gd name="connsiteX4" fmla="*/ 2306231 w 4507264"/>
              <a:gd name="connsiteY4" fmla="*/ 21636 h 264494"/>
              <a:gd name="connsiteX5" fmla="*/ 3010238 w 4507264"/>
              <a:gd name="connsiteY5" fmla="*/ 5452 h 264494"/>
              <a:gd name="connsiteX6" fmla="*/ 3859901 w 4507264"/>
              <a:gd name="connsiteY6" fmla="*/ 5452 h 264494"/>
              <a:gd name="connsiteX7" fmla="*/ 4507264 w 4507264"/>
              <a:gd name="connsiteY7" fmla="*/ 70188 h 264494"/>
              <a:gd name="connsiteX0" fmla="*/ 0 w 4499172"/>
              <a:gd name="connsiteY0" fmla="*/ 247877 h 272250"/>
              <a:gd name="connsiteX1" fmla="*/ 299406 w 4499172"/>
              <a:gd name="connsiteY1" fmla="*/ 272153 h 272250"/>
              <a:gd name="connsiteX2" fmla="*/ 873940 w 4499172"/>
              <a:gd name="connsiteY2" fmla="*/ 239785 h 272250"/>
              <a:gd name="connsiteX3" fmla="*/ 1505119 w 4499172"/>
              <a:gd name="connsiteY3" fmla="*/ 142681 h 272250"/>
              <a:gd name="connsiteX4" fmla="*/ 2306231 w 4499172"/>
              <a:gd name="connsiteY4" fmla="*/ 29392 h 272250"/>
              <a:gd name="connsiteX5" fmla="*/ 3010238 w 4499172"/>
              <a:gd name="connsiteY5" fmla="*/ 13208 h 272250"/>
              <a:gd name="connsiteX6" fmla="*/ 3859901 w 4499172"/>
              <a:gd name="connsiteY6" fmla="*/ 13208 h 272250"/>
              <a:gd name="connsiteX7" fmla="*/ 4499172 w 4499172"/>
              <a:gd name="connsiteY7" fmla="*/ 183141 h 272250"/>
              <a:gd name="connsiteX0" fmla="*/ 0 w 4499172"/>
              <a:gd name="connsiteY0" fmla="*/ 242462 h 266835"/>
              <a:gd name="connsiteX1" fmla="*/ 299406 w 4499172"/>
              <a:gd name="connsiteY1" fmla="*/ 266738 h 266835"/>
              <a:gd name="connsiteX2" fmla="*/ 873940 w 4499172"/>
              <a:gd name="connsiteY2" fmla="*/ 234370 h 266835"/>
              <a:gd name="connsiteX3" fmla="*/ 1505119 w 4499172"/>
              <a:gd name="connsiteY3" fmla="*/ 137266 h 266835"/>
              <a:gd name="connsiteX4" fmla="*/ 2306231 w 4499172"/>
              <a:gd name="connsiteY4" fmla="*/ 23977 h 266835"/>
              <a:gd name="connsiteX5" fmla="*/ 3010238 w 4499172"/>
              <a:gd name="connsiteY5" fmla="*/ 7793 h 266835"/>
              <a:gd name="connsiteX6" fmla="*/ 3770889 w 4499172"/>
              <a:gd name="connsiteY6" fmla="*/ 121081 h 266835"/>
              <a:gd name="connsiteX7" fmla="*/ 4499172 w 4499172"/>
              <a:gd name="connsiteY7" fmla="*/ 177726 h 266835"/>
              <a:gd name="connsiteX0" fmla="*/ 0 w 4499172"/>
              <a:gd name="connsiteY0" fmla="*/ 218557 h 242930"/>
              <a:gd name="connsiteX1" fmla="*/ 299406 w 4499172"/>
              <a:gd name="connsiteY1" fmla="*/ 242833 h 242930"/>
              <a:gd name="connsiteX2" fmla="*/ 873940 w 4499172"/>
              <a:gd name="connsiteY2" fmla="*/ 210465 h 242930"/>
              <a:gd name="connsiteX3" fmla="*/ 1505119 w 4499172"/>
              <a:gd name="connsiteY3" fmla="*/ 113361 h 242930"/>
              <a:gd name="connsiteX4" fmla="*/ 2306231 w 4499172"/>
              <a:gd name="connsiteY4" fmla="*/ 72 h 242930"/>
              <a:gd name="connsiteX5" fmla="*/ 3770889 w 4499172"/>
              <a:gd name="connsiteY5" fmla="*/ 97176 h 242930"/>
              <a:gd name="connsiteX6" fmla="*/ 4499172 w 4499172"/>
              <a:gd name="connsiteY6" fmla="*/ 153821 h 242930"/>
              <a:gd name="connsiteX0" fmla="*/ 0 w 4499172"/>
              <a:gd name="connsiteY0" fmla="*/ 170086 h 194459"/>
              <a:gd name="connsiteX1" fmla="*/ 299406 w 4499172"/>
              <a:gd name="connsiteY1" fmla="*/ 194362 h 194459"/>
              <a:gd name="connsiteX2" fmla="*/ 873940 w 4499172"/>
              <a:gd name="connsiteY2" fmla="*/ 161994 h 194459"/>
              <a:gd name="connsiteX3" fmla="*/ 1505119 w 4499172"/>
              <a:gd name="connsiteY3" fmla="*/ 64890 h 194459"/>
              <a:gd name="connsiteX4" fmla="*/ 2306231 w 4499172"/>
              <a:gd name="connsiteY4" fmla="*/ 153 h 194459"/>
              <a:gd name="connsiteX5" fmla="*/ 3770889 w 4499172"/>
              <a:gd name="connsiteY5" fmla="*/ 48705 h 194459"/>
              <a:gd name="connsiteX6" fmla="*/ 4499172 w 4499172"/>
              <a:gd name="connsiteY6" fmla="*/ 105350 h 194459"/>
              <a:gd name="connsiteX0" fmla="*/ 0 w 4499172"/>
              <a:gd name="connsiteY0" fmla="*/ 124428 h 148801"/>
              <a:gd name="connsiteX1" fmla="*/ 299406 w 4499172"/>
              <a:gd name="connsiteY1" fmla="*/ 148704 h 148801"/>
              <a:gd name="connsiteX2" fmla="*/ 873940 w 4499172"/>
              <a:gd name="connsiteY2" fmla="*/ 116336 h 148801"/>
              <a:gd name="connsiteX3" fmla="*/ 1505119 w 4499172"/>
              <a:gd name="connsiteY3" fmla="*/ 19232 h 148801"/>
              <a:gd name="connsiteX4" fmla="*/ 3770889 w 4499172"/>
              <a:gd name="connsiteY4" fmla="*/ 3047 h 148801"/>
              <a:gd name="connsiteX5" fmla="*/ 4499172 w 4499172"/>
              <a:gd name="connsiteY5" fmla="*/ 59692 h 148801"/>
              <a:gd name="connsiteX0" fmla="*/ 0 w 4499172"/>
              <a:gd name="connsiteY0" fmla="*/ 132282 h 156655"/>
              <a:gd name="connsiteX1" fmla="*/ 299406 w 4499172"/>
              <a:gd name="connsiteY1" fmla="*/ 156558 h 156655"/>
              <a:gd name="connsiteX2" fmla="*/ 873940 w 4499172"/>
              <a:gd name="connsiteY2" fmla="*/ 124190 h 156655"/>
              <a:gd name="connsiteX3" fmla="*/ 1780248 w 4499172"/>
              <a:gd name="connsiteY3" fmla="*/ 10901 h 156655"/>
              <a:gd name="connsiteX4" fmla="*/ 3770889 w 4499172"/>
              <a:gd name="connsiteY4" fmla="*/ 10901 h 156655"/>
              <a:gd name="connsiteX5" fmla="*/ 4499172 w 4499172"/>
              <a:gd name="connsiteY5" fmla="*/ 67546 h 156655"/>
              <a:gd name="connsiteX0" fmla="*/ 0 w 4499172"/>
              <a:gd name="connsiteY0" fmla="*/ 143661 h 168034"/>
              <a:gd name="connsiteX1" fmla="*/ 299406 w 4499172"/>
              <a:gd name="connsiteY1" fmla="*/ 167937 h 168034"/>
              <a:gd name="connsiteX2" fmla="*/ 873940 w 4499172"/>
              <a:gd name="connsiteY2" fmla="*/ 135569 h 168034"/>
              <a:gd name="connsiteX3" fmla="*/ 1780248 w 4499172"/>
              <a:gd name="connsiteY3" fmla="*/ 22280 h 168034"/>
              <a:gd name="connsiteX4" fmla="*/ 3770889 w 4499172"/>
              <a:gd name="connsiteY4" fmla="*/ 22280 h 168034"/>
              <a:gd name="connsiteX5" fmla="*/ 4499172 w 4499172"/>
              <a:gd name="connsiteY5" fmla="*/ 78925 h 168034"/>
              <a:gd name="connsiteX0" fmla="*/ 0 w 4499172"/>
              <a:gd name="connsiteY0" fmla="*/ 187406 h 211779"/>
              <a:gd name="connsiteX1" fmla="*/ 299406 w 4499172"/>
              <a:gd name="connsiteY1" fmla="*/ 211682 h 211779"/>
              <a:gd name="connsiteX2" fmla="*/ 873940 w 4499172"/>
              <a:gd name="connsiteY2" fmla="*/ 179314 h 211779"/>
              <a:gd name="connsiteX3" fmla="*/ 1780248 w 4499172"/>
              <a:gd name="connsiteY3" fmla="*/ 66025 h 211779"/>
              <a:gd name="connsiteX4" fmla="*/ 3592864 w 4499172"/>
              <a:gd name="connsiteY4" fmla="*/ 1289 h 211779"/>
              <a:gd name="connsiteX5" fmla="*/ 4499172 w 4499172"/>
              <a:gd name="connsiteY5" fmla="*/ 122670 h 211779"/>
              <a:gd name="connsiteX0" fmla="*/ 0 w 4499172"/>
              <a:gd name="connsiteY0" fmla="*/ 227361 h 251734"/>
              <a:gd name="connsiteX1" fmla="*/ 299406 w 4499172"/>
              <a:gd name="connsiteY1" fmla="*/ 251637 h 251734"/>
              <a:gd name="connsiteX2" fmla="*/ 873940 w 4499172"/>
              <a:gd name="connsiteY2" fmla="*/ 219269 h 251734"/>
              <a:gd name="connsiteX3" fmla="*/ 1780248 w 4499172"/>
              <a:gd name="connsiteY3" fmla="*/ 105980 h 251734"/>
              <a:gd name="connsiteX4" fmla="*/ 3374379 w 4499172"/>
              <a:gd name="connsiteY4" fmla="*/ 784 h 251734"/>
              <a:gd name="connsiteX5" fmla="*/ 4499172 w 4499172"/>
              <a:gd name="connsiteY5" fmla="*/ 162625 h 251734"/>
              <a:gd name="connsiteX0" fmla="*/ 0 w 4588185"/>
              <a:gd name="connsiteY0" fmla="*/ 226652 h 251025"/>
              <a:gd name="connsiteX1" fmla="*/ 299406 w 4588185"/>
              <a:gd name="connsiteY1" fmla="*/ 250928 h 251025"/>
              <a:gd name="connsiteX2" fmla="*/ 873940 w 4588185"/>
              <a:gd name="connsiteY2" fmla="*/ 218560 h 251025"/>
              <a:gd name="connsiteX3" fmla="*/ 1780248 w 4588185"/>
              <a:gd name="connsiteY3" fmla="*/ 105271 h 251025"/>
              <a:gd name="connsiteX4" fmla="*/ 3374379 w 4588185"/>
              <a:gd name="connsiteY4" fmla="*/ 75 h 251025"/>
              <a:gd name="connsiteX5" fmla="*/ 4588185 w 4588185"/>
              <a:gd name="connsiteY5" fmla="*/ 121456 h 2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8185" h="251025">
                <a:moveTo>
                  <a:pt x="0" y="226652"/>
                </a:moveTo>
                <a:cubicBezTo>
                  <a:pt x="76874" y="239464"/>
                  <a:pt x="153749" y="252277"/>
                  <a:pt x="299406" y="250928"/>
                </a:cubicBezTo>
                <a:cubicBezTo>
                  <a:pt x="445063" y="249579"/>
                  <a:pt x="627133" y="242836"/>
                  <a:pt x="873940" y="218560"/>
                </a:cubicBezTo>
                <a:cubicBezTo>
                  <a:pt x="1120747" y="194284"/>
                  <a:pt x="1363508" y="141685"/>
                  <a:pt x="1780248" y="105271"/>
                </a:cubicBezTo>
                <a:cubicBezTo>
                  <a:pt x="2196988" y="68857"/>
                  <a:pt x="2906390" y="-2622"/>
                  <a:pt x="3374379" y="75"/>
                </a:cubicBezTo>
                <a:cubicBezTo>
                  <a:pt x="3842368" y="2772"/>
                  <a:pt x="4389255" y="94482"/>
                  <a:pt x="4588185" y="121456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60496" y="3381177"/>
            <a:ext cx="4507263" cy="414591"/>
          </a:xfrm>
          <a:custGeom>
            <a:avLst/>
            <a:gdLst>
              <a:gd name="connsiteX0" fmla="*/ 0 w 4507263"/>
              <a:gd name="connsiteY0" fmla="*/ 405896 h 414591"/>
              <a:gd name="connsiteX1" fmla="*/ 331773 w 4507263"/>
              <a:gd name="connsiteY1" fmla="*/ 389711 h 414591"/>
              <a:gd name="connsiteX2" fmla="*/ 768743 w 4507263"/>
              <a:gd name="connsiteY2" fmla="*/ 195503 h 414591"/>
              <a:gd name="connsiteX3" fmla="*/ 1246173 w 4507263"/>
              <a:gd name="connsiteY3" fmla="*/ 33662 h 414591"/>
              <a:gd name="connsiteX4" fmla="*/ 1950180 w 4507263"/>
              <a:gd name="connsiteY4" fmla="*/ 1294 h 414591"/>
              <a:gd name="connsiteX5" fmla="*/ 2824120 w 4507263"/>
              <a:gd name="connsiteY5" fmla="*/ 57938 h 414591"/>
              <a:gd name="connsiteX6" fmla="*/ 3633323 w 4507263"/>
              <a:gd name="connsiteY6" fmla="*/ 106490 h 414591"/>
              <a:gd name="connsiteX7" fmla="*/ 4507263 w 4507263"/>
              <a:gd name="connsiteY7" fmla="*/ 227871 h 4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3" h="414591">
                <a:moveTo>
                  <a:pt x="0" y="405896"/>
                </a:moveTo>
                <a:cubicBezTo>
                  <a:pt x="101824" y="415336"/>
                  <a:pt x="203649" y="424776"/>
                  <a:pt x="331773" y="389711"/>
                </a:cubicBezTo>
                <a:cubicBezTo>
                  <a:pt x="459897" y="354646"/>
                  <a:pt x="616343" y="254844"/>
                  <a:pt x="768743" y="195503"/>
                </a:cubicBezTo>
                <a:cubicBezTo>
                  <a:pt x="921143" y="136162"/>
                  <a:pt x="1049267" y="66030"/>
                  <a:pt x="1246173" y="33662"/>
                </a:cubicBezTo>
                <a:cubicBezTo>
                  <a:pt x="1443079" y="1294"/>
                  <a:pt x="1687189" y="-2752"/>
                  <a:pt x="1950180" y="1294"/>
                </a:cubicBezTo>
                <a:cubicBezTo>
                  <a:pt x="2213171" y="5340"/>
                  <a:pt x="2824120" y="57938"/>
                  <a:pt x="2824120" y="57938"/>
                </a:cubicBezTo>
                <a:cubicBezTo>
                  <a:pt x="3104644" y="75471"/>
                  <a:pt x="3352799" y="78168"/>
                  <a:pt x="3633323" y="106490"/>
                </a:cubicBezTo>
                <a:cubicBezTo>
                  <a:pt x="3913847" y="134812"/>
                  <a:pt x="4210555" y="181341"/>
                  <a:pt x="4507263" y="227871"/>
                </a:cubicBezTo>
              </a:path>
            </a:pathLst>
          </a:custGeom>
          <a:noFill/>
          <a:ln w="38100" cap="rnd">
            <a:solidFill>
              <a:srgbClr val="FFFF00">
                <a:alpha val="33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 rot="9997458" flipV="1">
            <a:off x="3068354" y="3001141"/>
            <a:ext cx="1637439" cy="978253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 rot="10080000" flipV="1">
            <a:off x="3727982" y="2899483"/>
            <a:ext cx="2382126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 rot="9961865" flipV="1">
            <a:off x="4792510" y="2801925"/>
            <a:ext cx="2066829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rot="9840000" flipV="1">
            <a:off x="5404238" y="2800677"/>
            <a:ext cx="2588580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70000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 rot="9900000" flipV="1">
            <a:off x="6690337" y="2861671"/>
            <a:ext cx="1904661" cy="87343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40348 w 4382882"/>
              <a:gd name="connsiteY4" fmla="*/ 922849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382882"/>
              <a:gd name="connsiteY0" fmla="*/ 3688907 h 3688907"/>
              <a:gd name="connsiteX1" fmla="*/ 107333 w 4382882"/>
              <a:gd name="connsiteY1" fmla="*/ 3645577 h 3688907"/>
              <a:gd name="connsiteX2" fmla="*/ 619124 w 4382882"/>
              <a:gd name="connsiteY2" fmla="*/ 3338502 h 3688907"/>
              <a:gd name="connsiteX3" fmla="*/ 1151387 w 4382882"/>
              <a:gd name="connsiteY3" fmla="*/ 2246681 h 3688907"/>
              <a:gd name="connsiteX4" fmla="*/ 1534776 w 4382882"/>
              <a:gd name="connsiteY4" fmla="*/ 975761 h 3688907"/>
              <a:gd name="connsiteX5" fmla="*/ 1823885 w 4382882"/>
              <a:gd name="connsiteY5" fmla="*/ 205082 h 3688907"/>
              <a:gd name="connsiteX6" fmla="*/ 2072611 w 4382882"/>
              <a:gd name="connsiteY6" fmla="*/ 1625 h 3688907"/>
              <a:gd name="connsiteX7" fmla="*/ 2270503 w 4382882"/>
              <a:gd name="connsiteY7" fmla="*/ 138102 h 3688907"/>
              <a:gd name="connsiteX8" fmla="*/ 2482044 w 4382882"/>
              <a:gd name="connsiteY8" fmla="*/ 608950 h 3688907"/>
              <a:gd name="connsiteX9" fmla="*/ 2789118 w 4382882"/>
              <a:gd name="connsiteY9" fmla="*/ 1605237 h 3688907"/>
              <a:gd name="connsiteX10" fmla="*/ 3096193 w 4382882"/>
              <a:gd name="connsiteY10" fmla="*/ 2546932 h 3688907"/>
              <a:gd name="connsiteX11" fmla="*/ 3396444 w 4382882"/>
              <a:gd name="connsiteY11" fmla="*/ 3167905 h 3688907"/>
              <a:gd name="connsiteX12" fmla="*/ 3703518 w 4382882"/>
              <a:gd name="connsiteY12" fmla="*/ 3488628 h 3688907"/>
              <a:gd name="connsiteX13" fmla="*/ 4049173 w 4382882"/>
              <a:gd name="connsiteY13" fmla="*/ 3647674 h 3688907"/>
              <a:gd name="connsiteX14" fmla="*/ 4382882 w 4382882"/>
              <a:gd name="connsiteY14" fmla="*/ 3688204 h 3688907"/>
              <a:gd name="connsiteX0" fmla="*/ 0 w 4049173"/>
              <a:gd name="connsiteY0" fmla="*/ 3688907 h 3688907"/>
              <a:gd name="connsiteX1" fmla="*/ 107333 w 4049173"/>
              <a:gd name="connsiteY1" fmla="*/ 3645577 h 3688907"/>
              <a:gd name="connsiteX2" fmla="*/ 619124 w 4049173"/>
              <a:gd name="connsiteY2" fmla="*/ 3338502 h 3688907"/>
              <a:gd name="connsiteX3" fmla="*/ 1151387 w 4049173"/>
              <a:gd name="connsiteY3" fmla="*/ 2246681 h 3688907"/>
              <a:gd name="connsiteX4" fmla="*/ 1534776 w 4049173"/>
              <a:gd name="connsiteY4" fmla="*/ 975761 h 3688907"/>
              <a:gd name="connsiteX5" fmla="*/ 1823885 w 4049173"/>
              <a:gd name="connsiteY5" fmla="*/ 205082 h 3688907"/>
              <a:gd name="connsiteX6" fmla="*/ 2072611 w 4049173"/>
              <a:gd name="connsiteY6" fmla="*/ 1625 h 3688907"/>
              <a:gd name="connsiteX7" fmla="*/ 2270503 w 4049173"/>
              <a:gd name="connsiteY7" fmla="*/ 138102 h 3688907"/>
              <a:gd name="connsiteX8" fmla="*/ 2482044 w 4049173"/>
              <a:gd name="connsiteY8" fmla="*/ 608950 h 3688907"/>
              <a:gd name="connsiteX9" fmla="*/ 2789118 w 4049173"/>
              <a:gd name="connsiteY9" fmla="*/ 1605237 h 3688907"/>
              <a:gd name="connsiteX10" fmla="*/ 3096193 w 4049173"/>
              <a:gd name="connsiteY10" fmla="*/ 2546932 h 3688907"/>
              <a:gd name="connsiteX11" fmla="*/ 3396444 w 4049173"/>
              <a:gd name="connsiteY11" fmla="*/ 3167905 h 3688907"/>
              <a:gd name="connsiteX12" fmla="*/ 3703518 w 4049173"/>
              <a:gd name="connsiteY12" fmla="*/ 3488628 h 3688907"/>
              <a:gd name="connsiteX13" fmla="*/ 4049173 w 4049173"/>
              <a:gd name="connsiteY13" fmla="*/ 3647674 h 3688907"/>
              <a:gd name="connsiteX0" fmla="*/ 0 w 4110459"/>
              <a:gd name="connsiteY0" fmla="*/ 3688907 h 3688907"/>
              <a:gd name="connsiteX1" fmla="*/ 107333 w 4110459"/>
              <a:gd name="connsiteY1" fmla="*/ 3645577 h 3688907"/>
              <a:gd name="connsiteX2" fmla="*/ 619124 w 4110459"/>
              <a:gd name="connsiteY2" fmla="*/ 3338502 h 3688907"/>
              <a:gd name="connsiteX3" fmla="*/ 1151387 w 4110459"/>
              <a:gd name="connsiteY3" fmla="*/ 2246681 h 3688907"/>
              <a:gd name="connsiteX4" fmla="*/ 1534776 w 4110459"/>
              <a:gd name="connsiteY4" fmla="*/ 975761 h 3688907"/>
              <a:gd name="connsiteX5" fmla="*/ 1823885 w 4110459"/>
              <a:gd name="connsiteY5" fmla="*/ 205082 h 3688907"/>
              <a:gd name="connsiteX6" fmla="*/ 2072611 w 4110459"/>
              <a:gd name="connsiteY6" fmla="*/ 1625 h 3688907"/>
              <a:gd name="connsiteX7" fmla="*/ 2270503 w 4110459"/>
              <a:gd name="connsiteY7" fmla="*/ 138102 h 3688907"/>
              <a:gd name="connsiteX8" fmla="*/ 2482044 w 4110459"/>
              <a:gd name="connsiteY8" fmla="*/ 608950 h 3688907"/>
              <a:gd name="connsiteX9" fmla="*/ 2789118 w 4110459"/>
              <a:gd name="connsiteY9" fmla="*/ 1605237 h 3688907"/>
              <a:gd name="connsiteX10" fmla="*/ 3096193 w 4110459"/>
              <a:gd name="connsiteY10" fmla="*/ 2546932 h 3688907"/>
              <a:gd name="connsiteX11" fmla="*/ 3396444 w 4110459"/>
              <a:gd name="connsiteY11" fmla="*/ 3167905 h 3688907"/>
              <a:gd name="connsiteX12" fmla="*/ 3703518 w 4110459"/>
              <a:gd name="connsiteY12" fmla="*/ 3488628 h 3688907"/>
              <a:gd name="connsiteX13" fmla="*/ 4110459 w 4110459"/>
              <a:gd name="connsiteY13" fmla="*/ 3660902 h 3688907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21604 w 4121604"/>
              <a:gd name="connsiteY13" fmla="*/ 3707199 h 3707199"/>
              <a:gd name="connsiteX0" fmla="*/ 0 w 4138188"/>
              <a:gd name="connsiteY0" fmla="*/ 3688907 h 3707199"/>
              <a:gd name="connsiteX1" fmla="*/ 107333 w 4138188"/>
              <a:gd name="connsiteY1" fmla="*/ 3645577 h 3707199"/>
              <a:gd name="connsiteX2" fmla="*/ 619124 w 4138188"/>
              <a:gd name="connsiteY2" fmla="*/ 3338502 h 3707199"/>
              <a:gd name="connsiteX3" fmla="*/ 1151387 w 4138188"/>
              <a:gd name="connsiteY3" fmla="*/ 2246681 h 3707199"/>
              <a:gd name="connsiteX4" fmla="*/ 1534776 w 4138188"/>
              <a:gd name="connsiteY4" fmla="*/ 975761 h 3707199"/>
              <a:gd name="connsiteX5" fmla="*/ 1823885 w 4138188"/>
              <a:gd name="connsiteY5" fmla="*/ 205082 h 3707199"/>
              <a:gd name="connsiteX6" fmla="*/ 2072611 w 4138188"/>
              <a:gd name="connsiteY6" fmla="*/ 1625 h 3707199"/>
              <a:gd name="connsiteX7" fmla="*/ 2270503 w 4138188"/>
              <a:gd name="connsiteY7" fmla="*/ 138102 h 3707199"/>
              <a:gd name="connsiteX8" fmla="*/ 2482044 w 4138188"/>
              <a:gd name="connsiteY8" fmla="*/ 608950 h 3707199"/>
              <a:gd name="connsiteX9" fmla="*/ 2789118 w 4138188"/>
              <a:gd name="connsiteY9" fmla="*/ 1605237 h 3707199"/>
              <a:gd name="connsiteX10" fmla="*/ 3096193 w 4138188"/>
              <a:gd name="connsiteY10" fmla="*/ 2546932 h 3707199"/>
              <a:gd name="connsiteX11" fmla="*/ 3396444 w 4138188"/>
              <a:gd name="connsiteY11" fmla="*/ 3167905 h 3707199"/>
              <a:gd name="connsiteX12" fmla="*/ 3703518 w 4138188"/>
              <a:gd name="connsiteY12" fmla="*/ 3488628 h 3707199"/>
              <a:gd name="connsiteX13" fmla="*/ 4110283 w 4138188"/>
              <a:gd name="connsiteY13" fmla="*/ 3675290 h 3707199"/>
              <a:gd name="connsiteX14" fmla="*/ 4121604 w 4138188"/>
              <a:gd name="connsiteY14" fmla="*/ 3707199 h 3707199"/>
              <a:gd name="connsiteX0" fmla="*/ 0 w 4121604"/>
              <a:gd name="connsiteY0" fmla="*/ 3688907 h 3707199"/>
              <a:gd name="connsiteX1" fmla="*/ 107333 w 4121604"/>
              <a:gd name="connsiteY1" fmla="*/ 3645577 h 3707199"/>
              <a:gd name="connsiteX2" fmla="*/ 619124 w 4121604"/>
              <a:gd name="connsiteY2" fmla="*/ 3338502 h 3707199"/>
              <a:gd name="connsiteX3" fmla="*/ 1151387 w 4121604"/>
              <a:gd name="connsiteY3" fmla="*/ 2246681 h 3707199"/>
              <a:gd name="connsiteX4" fmla="*/ 1534776 w 4121604"/>
              <a:gd name="connsiteY4" fmla="*/ 975761 h 3707199"/>
              <a:gd name="connsiteX5" fmla="*/ 1823885 w 4121604"/>
              <a:gd name="connsiteY5" fmla="*/ 205082 h 3707199"/>
              <a:gd name="connsiteX6" fmla="*/ 2072611 w 4121604"/>
              <a:gd name="connsiteY6" fmla="*/ 1625 h 3707199"/>
              <a:gd name="connsiteX7" fmla="*/ 2270503 w 4121604"/>
              <a:gd name="connsiteY7" fmla="*/ 138102 h 3707199"/>
              <a:gd name="connsiteX8" fmla="*/ 2482044 w 4121604"/>
              <a:gd name="connsiteY8" fmla="*/ 608950 h 3707199"/>
              <a:gd name="connsiteX9" fmla="*/ 2789118 w 4121604"/>
              <a:gd name="connsiteY9" fmla="*/ 1605237 h 3707199"/>
              <a:gd name="connsiteX10" fmla="*/ 3096193 w 4121604"/>
              <a:gd name="connsiteY10" fmla="*/ 2546932 h 3707199"/>
              <a:gd name="connsiteX11" fmla="*/ 3396444 w 4121604"/>
              <a:gd name="connsiteY11" fmla="*/ 3167905 h 3707199"/>
              <a:gd name="connsiteX12" fmla="*/ 3703518 w 4121604"/>
              <a:gd name="connsiteY12" fmla="*/ 3488628 h 3707199"/>
              <a:gd name="connsiteX13" fmla="*/ 4110283 w 4121604"/>
              <a:gd name="connsiteY13" fmla="*/ 3675290 h 3707199"/>
              <a:gd name="connsiteX14" fmla="*/ 4121604 w 4121604"/>
              <a:gd name="connsiteY14" fmla="*/ 3707199 h 3707199"/>
              <a:gd name="connsiteX0" fmla="*/ 0 w 4121604"/>
              <a:gd name="connsiteY0" fmla="*/ 3690553 h 3708845"/>
              <a:gd name="connsiteX1" fmla="*/ 107333 w 4121604"/>
              <a:gd name="connsiteY1" fmla="*/ 3647223 h 3708845"/>
              <a:gd name="connsiteX2" fmla="*/ 619124 w 4121604"/>
              <a:gd name="connsiteY2" fmla="*/ 3340148 h 3708845"/>
              <a:gd name="connsiteX3" fmla="*/ 1151387 w 4121604"/>
              <a:gd name="connsiteY3" fmla="*/ 2248327 h 3708845"/>
              <a:gd name="connsiteX4" fmla="*/ 1534776 w 4121604"/>
              <a:gd name="connsiteY4" fmla="*/ 977407 h 3708845"/>
              <a:gd name="connsiteX5" fmla="*/ 1820427 w 4121604"/>
              <a:gd name="connsiteY5" fmla="*/ 243923 h 3708845"/>
              <a:gd name="connsiteX6" fmla="*/ 2072611 w 4121604"/>
              <a:gd name="connsiteY6" fmla="*/ 3271 h 3708845"/>
              <a:gd name="connsiteX7" fmla="*/ 2270503 w 4121604"/>
              <a:gd name="connsiteY7" fmla="*/ 139748 h 3708845"/>
              <a:gd name="connsiteX8" fmla="*/ 2482044 w 4121604"/>
              <a:gd name="connsiteY8" fmla="*/ 610596 h 3708845"/>
              <a:gd name="connsiteX9" fmla="*/ 2789118 w 4121604"/>
              <a:gd name="connsiteY9" fmla="*/ 1606883 h 3708845"/>
              <a:gd name="connsiteX10" fmla="*/ 3096193 w 4121604"/>
              <a:gd name="connsiteY10" fmla="*/ 2548578 h 3708845"/>
              <a:gd name="connsiteX11" fmla="*/ 3396444 w 4121604"/>
              <a:gd name="connsiteY11" fmla="*/ 3169551 h 3708845"/>
              <a:gd name="connsiteX12" fmla="*/ 3703518 w 4121604"/>
              <a:gd name="connsiteY12" fmla="*/ 3490274 h 3708845"/>
              <a:gd name="connsiteX13" fmla="*/ 4110283 w 4121604"/>
              <a:gd name="connsiteY13" fmla="*/ 3676936 h 3708845"/>
              <a:gd name="connsiteX14" fmla="*/ 4121604 w 4121604"/>
              <a:gd name="connsiteY14" fmla="*/ 3708845 h 3708845"/>
              <a:gd name="connsiteX0" fmla="*/ 0 w 4121604"/>
              <a:gd name="connsiteY0" fmla="*/ 3688534 h 3706826"/>
              <a:gd name="connsiteX1" fmla="*/ 107333 w 4121604"/>
              <a:gd name="connsiteY1" fmla="*/ 3645204 h 3706826"/>
              <a:gd name="connsiteX2" fmla="*/ 619124 w 4121604"/>
              <a:gd name="connsiteY2" fmla="*/ 3338129 h 3706826"/>
              <a:gd name="connsiteX3" fmla="*/ 1151387 w 4121604"/>
              <a:gd name="connsiteY3" fmla="*/ 2246308 h 3706826"/>
              <a:gd name="connsiteX4" fmla="*/ 1534776 w 4121604"/>
              <a:gd name="connsiteY4" fmla="*/ 975388 h 3706826"/>
              <a:gd name="connsiteX5" fmla="*/ 1820427 w 4121604"/>
              <a:gd name="connsiteY5" fmla="*/ 241904 h 3706826"/>
              <a:gd name="connsiteX6" fmla="*/ 2072611 w 4121604"/>
              <a:gd name="connsiteY6" fmla="*/ 1252 h 3706826"/>
              <a:gd name="connsiteX7" fmla="*/ 2280879 w 4121604"/>
              <a:gd name="connsiteY7" fmla="*/ 168724 h 3706826"/>
              <a:gd name="connsiteX8" fmla="*/ 2482044 w 4121604"/>
              <a:gd name="connsiteY8" fmla="*/ 608577 h 3706826"/>
              <a:gd name="connsiteX9" fmla="*/ 2789118 w 4121604"/>
              <a:gd name="connsiteY9" fmla="*/ 1604864 h 3706826"/>
              <a:gd name="connsiteX10" fmla="*/ 3096193 w 4121604"/>
              <a:gd name="connsiteY10" fmla="*/ 2546559 h 3706826"/>
              <a:gd name="connsiteX11" fmla="*/ 3396444 w 4121604"/>
              <a:gd name="connsiteY11" fmla="*/ 3167532 h 3706826"/>
              <a:gd name="connsiteX12" fmla="*/ 3703518 w 4121604"/>
              <a:gd name="connsiteY12" fmla="*/ 3488255 h 3706826"/>
              <a:gd name="connsiteX13" fmla="*/ 4110283 w 4121604"/>
              <a:gd name="connsiteY13" fmla="*/ 3674917 h 3706826"/>
              <a:gd name="connsiteX14" fmla="*/ 4121604 w 4121604"/>
              <a:gd name="connsiteY14" fmla="*/ 3706826 h 37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604" h="3706826">
                <a:moveTo>
                  <a:pt x="0" y="3688534"/>
                </a:moveTo>
                <a:cubicBezTo>
                  <a:pt x="61501" y="3667997"/>
                  <a:pt x="30004" y="3680076"/>
                  <a:pt x="107333" y="3645204"/>
                </a:cubicBezTo>
                <a:cubicBezTo>
                  <a:pt x="184662" y="3610332"/>
                  <a:pt x="424644" y="3550806"/>
                  <a:pt x="619124" y="3338129"/>
                </a:cubicBezTo>
                <a:cubicBezTo>
                  <a:pt x="813604" y="3125452"/>
                  <a:pt x="998778" y="2640098"/>
                  <a:pt x="1151387" y="2246308"/>
                </a:cubicBezTo>
                <a:cubicBezTo>
                  <a:pt x="1303996" y="1852518"/>
                  <a:pt x="1423269" y="1309455"/>
                  <a:pt x="1534776" y="975388"/>
                </a:cubicBezTo>
                <a:cubicBezTo>
                  <a:pt x="1646283" y="641321"/>
                  <a:pt x="1730788" y="404260"/>
                  <a:pt x="1820427" y="241904"/>
                </a:cubicBezTo>
                <a:cubicBezTo>
                  <a:pt x="1910066" y="79548"/>
                  <a:pt x="1995869" y="13449"/>
                  <a:pt x="2072611" y="1252"/>
                </a:cubicBezTo>
                <a:cubicBezTo>
                  <a:pt x="2149353" y="-10945"/>
                  <a:pt x="2212640" y="67503"/>
                  <a:pt x="2280879" y="168724"/>
                </a:cubicBezTo>
                <a:cubicBezTo>
                  <a:pt x="2349118" y="269945"/>
                  <a:pt x="2397338" y="369220"/>
                  <a:pt x="2482044" y="608577"/>
                </a:cubicBezTo>
                <a:cubicBezTo>
                  <a:pt x="2566750" y="847934"/>
                  <a:pt x="2686760" y="1281867"/>
                  <a:pt x="2789118" y="1604864"/>
                </a:cubicBezTo>
                <a:cubicBezTo>
                  <a:pt x="2891476" y="1927861"/>
                  <a:pt x="2994972" y="2286114"/>
                  <a:pt x="3096193" y="2546559"/>
                </a:cubicBezTo>
                <a:cubicBezTo>
                  <a:pt x="3197414" y="2807004"/>
                  <a:pt x="3295223" y="3010583"/>
                  <a:pt x="3396444" y="3167532"/>
                </a:cubicBezTo>
                <a:cubicBezTo>
                  <a:pt x="3497665" y="3324481"/>
                  <a:pt x="3584545" y="3403691"/>
                  <a:pt x="3703518" y="3488255"/>
                </a:cubicBezTo>
                <a:cubicBezTo>
                  <a:pt x="3822491" y="3572819"/>
                  <a:pt x="4040602" y="3638489"/>
                  <a:pt x="4110283" y="3674917"/>
                </a:cubicBezTo>
                <a:cubicBezTo>
                  <a:pt x="4118677" y="3671662"/>
                  <a:pt x="4093716" y="3694894"/>
                  <a:pt x="4121604" y="3706826"/>
                </a:cubicBezTo>
              </a:path>
            </a:pathLst>
          </a:custGeom>
          <a:gradFill flip="none" rotWithShape="1">
            <a:gsLst>
              <a:gs pos="0">
                <a:srgbClr val="FFFF00"/>
              </a:gs>
              <a:gs pos="40000">
                <a:srgbClr val="FFC000">
                  <a:alpha val="75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FFC000"/>
            </a:solidFill>
          </a:ln>
          <a:scene3d>
            <a:camera prst="isometricRightUp">
              <a:rot lat="2686943" lon="18476800" rev="2130113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04317" y="3792090"/>
            <a:ext cx="522377" cy="405229"/>
            <a:chOff x="3604317" y="3792090"/>
            <a:chExt cx="522377" cy="405229"/>
          </a:xfrm>
        </p:grpSpPr>
        <p:grpSp>
          <p:nvGrpSpPr>
            <p:cNvPr id="35" name="Group 34"/>
            <p:cNvGrpSpPr/>
            <p:nvPr/>
          </p:nvGrpSpPr>
          <p:grpSpPr>
            <a:xfrm>
              <a:off x="3604317" y="3792090"/>
              <a:ext cx="522377" cy="405229"/>
              <a:chOff x="3604317" y="3792090"/>
              <a:chExt cx="522377" cy="40522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5-Point Star 178"/>
            <p:cNvSpPr/>
            <p:nvPr/>
          </p:nvSpPr>
          <p:spPr>
            <a:xfrm>
              <a:off x="3772643" y="3871924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0816" y="3105133"/>
            <a:ext cx="653855" cy="599334"/>
            <a:chOff x="4900816" y="3105133"/>
            <a:chExt cx="653855" cy="599334"/>
          </a:xfrm>
        </p:grpSpPr>
        <p:grpSp>
          <p:nvGrpSpPr>
            <p:cNvPr id="36" name="Group 35"/>
            <p:cNvGrpSpPr/>
            <p:nvPr/>
          </p:nvGrpSpPr>
          <p:grpSpPr>
            <a:xfrm>
              <a:off x="4900816" y="3105133"/>
              <a:ext cx="653855" cy="599334"/>
              <a:chOff x="4900816" y="3105133"/>
              <a:chExt cx="653855" cy="599334"/>
            </a:xfrm>
          </p:grpSpPr>
          <p:cxnSp>
            <p:nvCxnSpPr>
              <p:cNvPr id="213" name="Straight Connector 212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5-Point Star 189"/>
            <p:cNvSpPr/>
            <p:nvPr/>
          </p:nvSpPr>
          <p:spPr>
            <a:xfrm>
              <a:off x="5134633" y="325625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24031" y="3070192"/>
            <a:ext cx="547653" cy="504847"/>
            <a:chOff x="5824031" y="3070192"/>
            <a:chExt cx="547653" cy="504847"/>
          </a:xfrm>
        </p:grpSpPr>
        <p:grpSp>
          <p:nvGrpSpPr>
            <p:cNvPr id="37" name="Group 36"/>
            <p:cNvGrpSpPr/>
            <p:nvPr/>
          </p:nvGrpSpPr>
          <p:grpSpPr>
            <a:xfrm>
              <a:off x="5824031" y="3070192"/>
              <a:ext cx="547653" cy="504847"/>
              <a:chOff x="5824031" y="3070192"/>
              <a:chExt cx="547653" cy="504847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5-Point Star 190"/>
            <p:cNvSpPr/>
            <p:nvPr/>
          </p:nvSpPr>
          <p:spPr>
            <a:xfrm>
              <a:off x="5996097" y="3170187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0822" y="3432235"/>
            <a:ext cx="681469" cy="705569"/>
            <a:chOff x="6270822" y="3432235"/>
            <a:chExt cx="681469" cy="705569"/>
          </a:xfrm>
        </p:grpSpPr>
        <p:grpSp>
          <p:nvGrpSpPr>
            <p:cNvPr id="38" name="Group 37"/>
            <p:cNvGrpSpPr/>
            <p:nvPr/>
          </p:nvGrpSpPr>
          <p:grpSpPr>
            <a:xfrm>
              <a:off x="6270822" y="3432235"/>
              <a:ext cx="681469" cy="705569"/>
              <a:chOff x="6270822" y="3432235"/>
              <a:chExt cx="681469" cy="705569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5-Point Star 191"/>
            <p:cNvSpPr/>
            <p:nvPr/>
          </p:nvSpPr>
          <p:spPr>
            <a:xfrm>
              <a:off x="6529184" y="3616041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4316" y="3019640"/>
            <a:ext cx="575903" cy="592570"/>
            <a:chOff x="7654316" y="3019640"/>
            <a:chExt cx="575903" cy="592570"/>
          </a:xfrm>
        </p:grpSpPr>
        <p:grpSp>
          <p:nvGrpSpPr>
            <p:cNvPr id="39" name="Group 38"/>
            <p:cNvGrpSpPr/>
            <p:nvPr/>
          </p:nvGrpSpPr>
          <p:grpSpPr>
            <a:xfrm>
              <a:off x="7654316" y="3019640"/>
              <a:ext cx="575903" cy="592570"/>
              <a:chOff x="7654316" y="3019640"/>
              <a:chExt cx="575903" cy="59257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5-Point Star 192"/>
            <p:cNvSpPr/>
            <p:nvPr/>
          </p:nvSpPr>
          <p:spPr>
            <a:xfrm>
              <a:off x="7855516" y="316656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Adjust parameters to maximize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“probability”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i.e.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3" y="4674193"/>
                <a:ext cx="2590410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211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793632" y="5240128"/>
            <a:ext cx="3589738" cy="498090"/>
          </a:xfrm>
          <a:custGeom>
            <a:avLst/>
            <a:gdLst>
              <a:gd name="connsiteX0" fmla="*/ 0 w 3554569"/>
              <a:gd name="connsiteY0" fmla="*/ 168185 h 309853"/>
              <a:gd name="connsiteX1" fmla="*/ 257577 w 3554569"/>
              <a:gd name="connsiteY1" fmla="*/ 296974 h 309853"/>
              <a:gd name="connsiteX2" fmla="*/ 785611 w 3554569"/>
              <a:gd name="connsiteY2" fmla="*/ 760 h 309853"/>
              <a:gd name="connsiteX3" fmla="*/ 1287887 w 3554569"/>
              <a:gd name="connsiteY3" fmla="*/ 206822 h 309853"/>
              <a:gd name="connsiteX4" fmla="*/ 1983346 w 3554569"/>
              <a:gd name="connsiteY4" fmla="*/ 52275 h 309853"/>
              <a:gd name="connsiteX5" fmla="*/ 2511380 w 3554569"/>
              <a:gd name="connsiteY5" fmla="*/ 116670 h 309853"/>
              <a:gd name="connsiteX6" fmla="*/ 2975020 w 3554569"/>
              <a:gd name="connsiteY6" fmla="*/ 13639 h 309853"/>
              <a:gd name="connsiteX7" fmla="*/ 3554569 w 3554569"/>
              <a:gd name="connsiteY7" fmla="*/ 309853 h 309853"/>
              <a:gd name="connsiteX0" fmla="*/ 0 w 3554569"/>
              <a:gd name="connsiteY0" fmla="*/ 167786 h 367388"/>
              <a:gd name="connsiteX1" fmla="*/ 257577 w 3554569"/>
              <a:gd name="connsiteY1" fmla="*/ 296575 h 367388"/>
              <a:gd name="connsiteX2" fmla="*/ 785611 w 3554569"/>
              <a:gd name="connsiteY2" fmla="*/ 361 h 367388"/>
              <a:gd name="connsiteX3" fmla="*/ 1342611 w 3554569"/>
              <a:gd name="connsiteY3" fmla="*/ 367197 h 367388"/>
              <a:gd name="connsiteX4" fmla="*/ 1983346 w 3554569"/>
              <a:gd name="connsiteY4" fmla="*/ 51876 h 367388"/>
              <a:gd name="connsiteX5" fmla="*/ 2511380 w 3554569"/>
              <a:gd name="connsiteY5" fmla="*/ 116271 h 367388"/>
              <a:gd name="connsiteX6" fmla="*/ 2975020 w 3554569"/>
              <a:gd name="connsiteY6" fmla="*/ 13240 h 367388"/>
              <a:gd name="connsiteX7" fmla="*/ 3554569 w 3554569"/>
              <a:gd name="connsiteY7" fmla="*/ 309454 h 367388"/>
              <a:gd name="connsiteX0" fmla="*/ 0 w 3554569"/>
              <a:gd name="connsiteY0" fmla="*/ 301272 h 501574"/>
              <a:gd name="connsiteX1" fmla="*/ 257577 w 3554569"/>
              <a:gd name="connsiteY1" fmla="*/ 430061 h 501574"/>
              <a:gd name="connsiteX2" fmla="*/ 785611 w 3554569"/>
              <a:gd name="connsiteY2" fmla="*/ 133847 h 501574"/>
              <a:gd name="connsiteX3" fmla="*/ 1342611 w 3554569"/>
              <a:gd name="connsiteY3" fmla="*/ 500683 h 501574"/>
              <a:gd name="connsiteX4" fmla="*/ 1918671 w 3554569"/>
              <a:gd name="connsiteY4" fmla="*/ 4491 h 501574"/>
              <a:gd name="connsiteX5" fmla="*/ 2511380 w 3554569"/>
              <a:gd name="connsiteY5" fmla="*/ 249757 h 501574"/>
              <a:gd name="connsiteX6" fmla="*/ 2975020 w 3554569"/>
              <a:gd name="connsiteY6" fmla="*/ 146726 h 501574"/>
              <a:gd name="connsiteX7" fmla="*/ 3554569 w 3554569"/>
              <a:gd name="connsiteY7" fmla="*/ 442940 h 501574"/>
              <a:gd name="connsiteX0" fmla="*/ 0 w 3554569"/>
              <a:gd name="connsiteY0" fmla="*/ 297800 h 498102"/>
              <a:gd name="connsiteX1" fmla="*/ 257577 w 3554569"/>
              <a:gd name="connsiteY1" fmla="*/ 426589 h 498102"/>
              <a:gd name="connsiteX2" fmla="*/ 785611 w 3554569"/>
              <a:gd name="connsiteY2" fmla="*/ 130375 h 498102"/>
              <a:gd name="connsiteX3" fmla="*/ 1342611 w 3554569"/>
              <a:gd name="connsiteY3" fmla="*/ 497211 h 498102"/>
              <a:gd name="connsiteX4" fmla="*/ 1918671 w 3554569"/>
              <a:gd name="connsiteY4" fmla="*/ 1019 h 498102"/>
              <a:gd name="connsiteX5" fmla="*/ 2496455 w 3554569"/>
              <a:gd name="connsiteY5" fmla="*/ 361841 h 498102"/>
              <a:gd name="connsiteX6" fmla="*/ 2975020 w 3554569"/>
              <a:gd name="connsiteY6" fmla="*/ 143254 h 498102"/>
              <a:gd name="connsiteX7" fmla="*/ 3554569 w 3554569"/>
              <a:gd name="connsiteY7" fmla="*/ 439468 h 498102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4569" h="498090">
                <a:moveTo>
                  <a:pt x="0" y="297788"/>
                </a:moveTo>
                <a:cubicBezTo>
                  <a:pt x="63321" y="376134"/>
                  <a:pt x="126642" y="454481"/>
                  <a:pt x="257577" y="426577"/>
                </a:cubicBezTo>
                <a:cubicBezTo>
                  <a:pt x="388512" y="398673"/>
                  <a:pt x="604772" y="118593"/>
                  <a:pt x="785611" y="130363"/>
                </a:cubicBezTo>
                <a:cubicBezTo>
                  <a:pt x="966450" y="142133"/>
                  <a:pt x="1153768" y="518758"/>
                  <a:pt x="1342611" y="497199"/>
                </a:cubicBezTo>
                <a:cubicBezTo>
                  <a:pt x="1531454" y="475640"/>
                  <a:pt x="1726364" y="23569"/>
                  <a:pt x="1918671" y="1007"/>
                </a:cubicBezTo>
                <a:cubicBezTo>
                  <a:pt x="2110978" y="-21555"/>
                  <a:pt x="2303814" y="342310"/>
                  <a:pt x="2496455" y="361829"/>
                </a:cubicBezTo>
                <a:cubicBezTo>
                  <a:pt x="2689096" y="381348"/>
                  <a:pt x="2898167" y="105183"/>
                  <a:pt x="3074519" y="118121"/>
                </a:cubicBezTo>
                <a:cubicBezTo>
                  <a:pt x="3250871" y="131059"/>
                  <a:pt x="3386552" y="227060"/>
                  <a:pt x="3554569" y="439456"/>
                </a:cubicBezTo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49436" y="3809256"/>
                <a:ext cx="1985287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1/2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36" y="3809256"/>
                <a:ext cx="1985287" cy="422360"/>
              </a:xfrm>
              <a:prstGeom prst="rect">
                <a:avLst/>
              </a:prstGeom>
              <a:blipFill rotWithShape="1">
                <a:blip r:embed="rId1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349436" y="4227819"/>
                <a:ext cx="1661865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36" y="4227819"/>
                <a:ext cx="1661865" cy="394660"/>
              </a:xfrm>
              <a:prstGeom prst="rect">
                <a:avLst/>
              </a:prstGeom>
              <a:blipFill rotWithShape="1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493938" y="1039538"/>
            <a:ext cx="2421462" cy="1271214"/>
            <a:chOff x="6323772" y="1279232"/>
            <a:chExt cx="2421462" cy="1271214"/>
          </a:xfrm>
        </p:grpSpPr>
        <p:sp>
          <p:nvSpPr>
            <p:cNvPr id="235" name="Freeform 234"/>
            <p:cNvSpPr/>
            <p:nvPr/>
          </p:nvSpPr>
          <p:spPr>
            <a:xfrm rot="21248966">
              <a:off x="6345783" y="1279232"/>
              <a:ext cx="2399451" cy="1179314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86901">
              <a:off x="6593283" y="1637122"/>
              <a:ext cx="1900498" cy="298067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3570537"/>
                <a:gd name="connsiteY0" fmla="*/ 415501 h 432017"/>
                <a:gd name="connsiteX1" fmla="*/ 386367 w 3570537"/>
                <a:gd name="connsiteY1" fmla="*/ 402622 h 432017"/>
                <a:gd name="connsiteX2" fmla="*/ 1017431 w 3570537"/>
                <a:gd name="connsiteY2" fmla="*/ 145044 h 432017"/>
                <a:gd name="connsiteX3" fmla="*/ 1944710 w 3570537"/>
                <a:gd name="connsiteY3" fmla="*/ 3377 h 432017"/>
                <a:gd name="connsiteX4" fmla="*/ 3570537 w 3570537"/>
                <a:gd name="connsiteY4" fmla="*/ 46750 h 43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0537" h="432017">
                  <a:moveTo>
                    <a:pt x="0" y="415501"/>
                  </a:moveTo>
                  <a:cubicBezTo>
                    <a:pt x="108397" y="431599"/>
                    <a:pt x="216795" y="447698"/>
                    <a:pt x="386367" y="402622"/>
                  </a:cubicBezTo>
                  <a:cubicBezTo>
                    <a:pt x="555939" y="357546"/>
                    <a:pt x="757707" y="211585"/>
                    <a:pt x="1017431" y="145044"/>
                  </a:cubicBezTo>
                  <a:cubicBezTo>
                    <a:pt x="1277155" y="78503"/>
                    <a:pt x="1519192" y="19759"/>
                    <a:pt x="1944710" y="3377"/>
                  </a:cubicBezTo>
                  <a:cubicBezTo>
                    <a:pt x="2370228" y="-13005"/>
                    <a:pt x="3368768" y="34944"/>
                    <a:pt x="3570537" y="4675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Arrow Connector 265"/>
            <p:cNvCxnSpPr>
              <a:stCxn id="235" idx="3"/>
            </p:cNvCxnSpPr>
            <p:nvPr/>
          </p:nvCxnSpPr>
          <p:spPr>
            <a:xfrm rot="21248966">
              <a:off x="6388181" y="2041430"/>
              <a:ext cx="1879645" cy="509016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>
              <a:stCxn id="235" idx="3"/>
            </p:cNvCxnSpPr>
            <p:nvPr/>
          </p:nvCxnSpPr>
          <p:spPr>
            <a:xfrm rot="21248966" flipV="1">
              <a:off x="6323772" y="1289979"/>
              <a:ext cx="969959" cy="801227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268"/>
            <p:cNvGrpSpPr/>
            <p:nvPr/>
          </p:nvGrpSpPr>
          <p:grpSpPr>
            <a:xfrm rot="21423901">
              <a:off x="6466473" y="1953061"/>
              <a:ext cx="359597" cy="310001"/>
              <a:chOff x="7654316" y="3019640"/>
              <a:chExt cx="575903" cy="592570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" name="Isosceles Triangle 244"/>
            <p:cNvSpPr/>
            <p:nvPr/>
          </p:nvSpPr>
          <p:spPr>
            <a:xfrm>
              <a:off x="6553580" y="1991422"/>
              <a:ext cx="194077" cy="157526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4" name="Group 273"/>
            <p:cNvGrpSpPr/>
            <p:nvPr/>
          </p:nvGrpSpPr>
          <p:grpSpPr>
            <a:xfrm rot="21257894">
              <a:off x="7233382" y="1362652"/>
              <a:ext cx="389776" cy="322220"/>
              <a:chOff x="7654316" y="3019640"/>
              <a:chExt cx="575903" cy="592570"/>
            </a:xfrm>
          </p:grpSpPr>
          <p:cxnSp>
            <p:nvCxnSpPr>
              <p:cNvPr id="275" name="Straight Connector 274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2" name="Isosceles Triangle 251"/>
            <p:cNvSpPr/>
            <p:nvPr/>
          </p:nvSpPr>
          <p:spPr>
            <a:xfrm>
              <a:off x="7332041" y="1420899"/>
              <a:ext cx="194077" cy="157526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8" name="Group 277"/>
            <p:cNvGrpSpPr/>
            <p:nvPr/>
          </p:nvGrpSpPr>
          <p:grpSpPr>
            <a:xfrm rot="21102495">
              <a:off x="6881099" y="1597522"/>
              <a:ext cx="938180" cy="854553"/>
              <a:chOff x="7667868" y="3028671"/>
              <a:chExt cx="532593" cy="579017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497505">
                <a:off x="7667868" y="3592129"/>
                <a:ext cx="100852" cy="15559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497505">
                <a:off x="8126846" y="3028928"/>
                <a:ext cx="73615" cy="1814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Isosceles Triangle 252"/>
            <p:cNvSpPr/>
            <p:nvPr/>
          </p:nvSpPr>
          <p:spPr>
            <a:xfrm>
              <a:off x="7304674" y="1844383"/>
              <a:ext cx="194077" cy="157526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2" name="Group 281"/>
            <p:cNvGrpSpPr/>
            <p:nvPr/>
          </p:nvGrpSpPr>
          <p:grpSpPr>
            <a:xfrm rot="20955454">
              <a:off x="7910304" y="1309798"/>
              <a:ext cx="386615" cy="317309"/>
              <a:chOff x="7654316" y="3028671"/>
              <a:chExt cx="571233" cy="583539"/>
            </a:xfrm>
          </p:grpSpPr>
          <p:cxnSp>
            <p:nvCxnSpPr>
              <p:cNvPr id="283" name="Straight Connector 282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644546">
                <a:off x="8090614" y="3035247"/>
                <a:ext cx="134935" cy="5227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4" name="Isosceles Triangle 253"/>
            <p:cNvSpPr/>
            <p:nvPr/>
          </p:nvSpPr>
          <p:spPr>
            <a:xfrm>
              <a:off x="8001420" y="1353222"/>
              <a:ext cx="194077" cy="157526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6" name="Group 285"/>
            <p:cNvGrpSpPr/>
            <p:nvPr/>
          </p:nvGrpSpPr>
          <p:grpSpPr>
            <a:xfrm rot="20800441">
              <a:off x="8026258" y="1751354"/>
              <a:ext cx="342036" cy="253714"/>
              <a:chOff x="7639124" y="3003137"/>
              <a:chExt cx="624809" cy="603586"/>
            </a:xfrm>
          </p:grpSpPr>
          <p:cxnSp>
            <p:nvCxnSpPr>
              <p:cNvPr id="287" name="Straight Connector 286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799559">
                <a:off x="7639124" y="3580042"/>
                <a:ext cx="201818" cy="23160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rot="799559">
                <a:off x="8052821" y="3003137"/>
                <a:ext cx="211112" cy="23540"/>
              </a:xfrm>
              <a:prstGeom prst="line">
                <a:avLst/>
              </a:prstGeom>
              <a:ln w="28575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Isosceles Triangle 254"/>
            <p:cNvSpPr/>
            <p:nvPr/>
          </p:nvSpPr>
          <p:spPr>
            <a:xfrm>
              <a:off x="8109772" y="1765432"/>
              <a:ext cx="194077" cy="157526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27000">
                  <a:srgbClr val="00B0F0"/>
                </a:gs>
                <a:gs pos="100000">
                  <a:srgbClr val="00FFFF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21284342">
            <a:off x="4318551" y="651116"/>
            <a:ext cx="2489804" cy="1318997"/>
            <a:chOff x="4315797" y="613104"/>
            <a:chExt cx="2489804" cy="1318997"/>
          </a:xfrm>
        </p:grpSpPr>
        <p:sp>
          <p:nvSpPr>
            <p:cNvPr id="296" name="Freeform 295"/>
            <p:cNvSpPr/>
            <p:nvPr/>
          </p:nvSpPr>
          <p:spPr>
            <a:xfrm rot="21557231">
              <a:off x="4315797" y="720148"/>
              <a:ext cx="2489804" cy="1152396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  <a:gd name="connsiteX0" fmla="*/ 2352653 w 3545585"/>
                <a:gd name="connsiteY0" fmla="*/ 1709287 h 1709287"/>
                <a:gd name="connsiteX1" fmla="*/ 3545585 w 3545585"/>
                <a:gd name="connsiteY1" fmla="*/ 462730 h 1709287"/>
                <a:gd name="connsiteX2" fmla="*/ 1276730 w 3545585"/>
                <a:gd name="connsiteY2" fmla="*/ 0 h 1709287"/>
                <a:gd name="connsiteX3" fmla="*/ 0 w 3545585"/>
                <a:gd name="connsiteY3" fmla="*/ 1061975 h 1709287"/>
                <a:gd name="connsiteX4" fmla="*/ 2352653 w 3545585"/>
                <a:gd name="connsiteY4" fmla="*/ 1709287 h 1709287"/>
                <a:gd name="connsiteX0" fmla="*/ 2352653 w 3545585"/>
                <a:gd name="connsiteY0" fmla="*/ 1670272 h 1670272"/>
                <a:gd name="connsiteX1" fmla="*/ 3545585 w 3545585"/>
                <a:gd name="connsiteY1" fmla="*/ 423715 h 1670272"/>
                <a:gd name="connsiteX2" fmla="*/ 1381173 w 3545585"/>
                <a:gd name="connsiteY2" fmla="*/ -1 h 1670272"/>
                <a:gd name="connsiteX3" fmla="*/ 0 w 3545585"/>
                <a:gd name="connsiteY3" fmla="*/ 1022960 h 1670272"/>
                <a:gd name="connsiteX4" fmla="*/ 2352653 w 3545585"/>
                <a:gd name="connsiteY4" fmla="*/ 1670272 h 16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585" h="1670272">
                  <a:moveTo>
                    <a:pt x="2352653" y="1670272"/>
                  </a:moveTo>
                  <a:lnTo>
                    <a:pt x="3545585" y="423715"/>
                  </a:lnTo>
                  <a:lnTo>
                    <a:pt x="1381173" y="-1"/>
                  </a:lnTo>
                  <a:lnTo>
                    <a:pt x="0" y="1022960"/>
                  </a:lnTo>
                  <a:lnTo>
                    <a:pt x="2352653" y="167027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 rot="395166">
              <a:off x="4468083" y="1180626"/>
              <a:ext cx="1900498" cy="282710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3570537"/>
                <a:gd name="connsiteY0" fmla="*/ 415501 h 432017"/>
                <a:gd name="connsiteX1" fmla="*/ 386367 w 3570537"/>
                <a:gd name="connsiteY1" fmla="*/ 402622 h 432017"/>
                <a:gd name="connsiteX2" fmla="*/ 1017431 w 3570537"/>
                <a:gd name="connsiteY2" fmla="*/ 145044 h 432017"/>
                <a:gd name="connsiteX3" fmla="*/ 1944710 w 3570537"/>
                <a:gd name="connsiteY3" fmla="*/ 3377 h 432017"/>
                <a:gd name="connsiteX4" fmla="*/ 3570537 w 3570537"/>
                <a:gd name="connsiteY4" fmla="*/ 46750 h 432017"/>
                <a:gd name="connsiteX0" fmla="*/ 0 w 3570537"/>
                <a:gd name="connsiteY0" fmla="*/ 414928 h 432162"/>
                <a:gd name="connsiteX1" fmla="*/ 386367 w 3570537"/>
                <a:gd name="connsiteY1" fmla="*/ 402049 h 432162"/>
                <a:gd name="connsiteX2" fmla="*/ 1253627 w 3570537"/>
                <a:gd name="connsiteY2" fmla="*/ 133349 h 432162"/>
                <a:gd name="connsiteX3" fmla="*/ 1944710 w 3570537"/>
                <a:gd name="connsiteY3" fmla="*/ 2804 h 432162"/>
                <a:gd name="connsiteX4" fmla="*/ 3570537 w 3570537"/>
                <a:gd name="connsiteY4" fmla="*/ 46177 h 432162"/>
                <a:gd name="connsiteX0" fmla="*/ 0 w 3570537"/>
                <a:gd name="connsiteY0" fmla="*/ 392526 h 409759"/>
                <a:gd name="connsiteX1" fmla="*/ 386367 w 3570537"/>
                <a:gd name="connsiteY1" fmla="*/ 379647 h 409759"/>
                <a:gd name="connsiteX2" fmla="*/ 1253627 w 3570537"/>
                <a:gd name="connsiteY2" fmla="*/ 110947 h 409759"/>
                <a:gd name="connsiteX3" fmla="*/ 2449811 w 3570537"/>
                <a:gd name="connsiteY3" fmla="*/ 4847 h 409759"/>
                <a:gd name="connsiteX4" fmla="*/ 3570537 w 3570537"/>
                <a:gd name="connsiteY4" fmla="*/ 23775 h 40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0537" h="409759">
                  <a:moveTo>
                    <a:pt x="0" y="392526"/>
                  </a:moveTo>
                  <a:cubicBezTo>
                    <a:pt x="108397" y="408624"/>
                    <a:pt x="177429" y="426577"/>
                    <a:pt x="386367" y="379647"/>
                  </a:cubicBezTo>
                  <a:cubicBezTo>
                    <a:pt x="595305" y="332717"/>
                    <a:pt x="909720" y="173414"/>
                    <a:pt x="1253627" y="110947"/>
                  </a:cubicBezTo>
                  <a:cubicBezTo>
                    <a:pt x="1597534" y="48480"/>
                    <a:pt x="2063659" y="19376"/>
                    <a:pt x="2449811" y="4847"/>
                  </a:cubicBezTo>
                  <a:cubicBezTo>
                    <a:pt x="2835963" y="-9682"/>
                    <a:pt x="3368768" y="11969"/>
                    <a:pt x="3570537" y="23775"/>
                  </a:cubicBezTo>
                </a:path>
              </a:pathLst>
            </a:custGeom>
            <a:noFill/>
            <a:ln w="38100"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7" name="Straight Arrow Connector 326"/>
            <p:cNvCxnSpPr>
              <a:stCxn id="296" idx="3"/>
            </p:cNvCxnSpPr>
            <p:nvPr/>
          </p:nvCxnSpPr>
          <p:spPr>
            <a:xfrm>
              <a:off x="4317506" y="1441411"/>
              <a:ext cx="1885897" cy="49069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296" idx="3"/>
            </p:cNvCxnSpPr>
            <p:nvPr/>
          </p:nvCxnSpPr>
          <p:spPr>
            <a:xfrm flipV="1">
              <a:off x="4317508" y="613104"/>
              <a:ext cx="1103745" cy="828307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Group 299"/>
            <p:cNvGrpSpPr/>
            <p:nvPr/>
          </p:nvGrpSpPr>
          <p:grpSpPr>
            <a:xfrm rot="132166">
              <a:off x="4537849" y="1170073"/>
              <a:ext cx="359597" cy="310001"/>
              <a:chOff x="7654316" y="3019640"/>
              <a:chExt cx="575903" cy="592570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Group 301"/>
            <p:cNvGrpSpPr/>
            <p:nvPr/>
          </p:nvGrpSpPr>
          <p:grpSpPr>
            <a:xfrm rot="21566159">
              <a:off x="5025288" y="982904"/>
              <a:ext cx="389776" cy="322220"/>
              <a:chOff x="7654316" y="3019640"/>
              <a:chExt cx="575903" cy="592570"/>
            </a:xfrm>
          </p:grpSpPr>
          <p:cxnSp>
            <p:nvCxnSpPr>
              <p:cNvPr id="319" name="Straight Connector 318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/>
            <p:cNvGrpSpPr/>
            <p:nvPr/>
          </p:nvGrpSpPr>
          <p:grpSpPr>
            <a:xfrm rot="21263719">
              <a:off x="5505189" y="1275518"/>
              <a:ext cx="387669" cy="321827"/>
              <a:chOff x="7652758" y="3028671"/>
              <a:chExt cx="572791" cy="591847"/>
            </a:xfrm>
          </p:grpSpPr>
          <p:cxnSp>
            <p:nvCxnSpPr>
              <p:cNvPr id="313" name="Straight Connector 312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336281">
                <a:off x="7652758" y="3588745"/>
                <a:ext cx="130007" cy="31773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644546">
                <a:off x="8090614" y="3035247"/>
                <a:ext cx="134935" cy="5227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/>
            <p:cNvGrpSpPr/>
            <p:nvPr/>
          </p:nvGrpSpPr>
          <p:grpSpPr>
            <a:xfrm rot="21108706">
              <a:off x="5998324" y="1212921"/>
              <a:ext cx="342036" cy="253714"/>
              <a:chOff x="7639124" y="3003137"/>
              <a:chExt cx="624809" cy="603586"/>
            </a:xfrm>
          </p:grpSpPr>
          <p:cxnSp>
            <p:nvCxnSpPr>
              <p:cNvPr id="310" name="Straight Connector 309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799559">
                <a:off x="7639124" y="3580042"/>
                <a:ext cx="201818" cy="23160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799559">
                <a:off x="8052821" y="3003137"/>
                <a:ext cx="211112" cy="23540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9" name="Rectangle 328"/>
            <p:cNvSpPr/>
            <p:nvPr/>
          </p:nvSpPr>
          <p:spPr>
            <a:xfrm rot="315658">
              <a:off x="4666331" y="1246992"/>
              <a:ext cx="158075" cy="158075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0" name="Group 329"/>
            <p:cNvGrpSpPr/>
            <p:nvPr/>
          </p:nvGrpSpPr>
          <p:grpSpPr>
            <a:xfrm rot="21067011">
              <a:off x="5345676" y="1132886"/>
              <a:ext cx="278513" cy="183045"/>
              <a:chOff x="7563239" y="2948056"/>
              <a:chExt cx="750966" cy="697990"/>
            </a:xfrm>
          </p:grpSpPr>
          <p:cxnSp>
            <p:nvCxnSpPr>
              <p:cNvPr id="331" name="Straight Connector 330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28575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491294">
                <a:off x="7563239" y="3529388"/>
                <a:ext cx="339135" cy="116658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491294">
                <a:off x="8002586" y="2948056"/>
                <a:ext cx="311619" cy="103693"/>
              </a:xfrm>
              <a:prstGeom prst="line">
                <a:avLst/>
              </a:prstGeom>
              <a:ln w="28575" cap="rnd">
                <a:solidFill>
                  <a:srgbClr val="FF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4" name="Rectangle 333"/>
            <p:cNvSpPr/>
            <p:nvPr/>
          </p:nvSpPr>
          <p:spPr>
            <a:xfrm rot="315658">
              <a:off x="5145060" y="1062866"/>
              <a:ext cx="158075" cy="158075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 rot="315658">
              <a:off x="5416434" y="1150680"/>
              <a:ext cx="158075" cy="158075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 rot="315658">
              <a:off x="5619302" y="1340663"/>
              <a:ext cx="158075" cy="158075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 rot="315658">
              <a:off x="6091232" y="1261914"/>
              <a:ext cx="158075" cy="158075"/>
            </a:xfrm>
            <a:prstGeom prst="rect">
              <a:avLst/>
            </a:prstGeom>
            <a:gradFill>
              <a:gsLst>
                <a:gs pos="0">
                  <a:srgbClr val="66008F"/>
                </a:gs>
                <a:gs pos="56000">
                  <a:srgbClr val="BA0066"/>
                </a:gs>
                <a:gs pos="100000">
                  <a:srgbClr val="FF0000"/>
                </a:gs>
              </a:gsLst>
              <a:lin ang="16200000" scaled="0"/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44292" y="685800"/>
            <a:ext cx="352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the fitting curve can be adjusted to be “correct,”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Rectangle 337"/>
              <p:cNvSpPr/>
              <p:nvPr/>
            </p:nvSpPr>
            <p:spPr>
              <a:xfrm>
                <a:off x="1143000" y="2362200"/>
                <a:ext cx="2040110" cy="716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𝑃𝐴𝑅𝐴𝑀𝑆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⋆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8" name="Rectangle 3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62200"/>
                <a:ext cx="2040110" cy="71686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Rectangle 338"/>
              <p:cNvSpPr/>
              <p:nvPr/>
            </p:nvSpPr>
            <p:spPr>
              <a:xfrm>
                <a:off x="304800" y="1371600"/>
                <a:ext cx="3416384" cy="6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𝑃𝐴𝑅𝐴𝑀𝑆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⋆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𝑃𝐴𝑅𝐴𝑀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9" name="Rectangle 3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1600"/>
                <a:ext cx="3416384" cy="6082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5293238" y="684220"/>
                <a:ext cx="1640962" cy="45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𝑃𝐴𝑅𝐴𝑀𝑆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238" y="684220"/>
                <a:ext cx="1640962" cy="458780"/>
              </a:xfrm>
              <a:prstGeom prst="rect">
                <a:avLst/>
              </a:prstGeom>
              <a:blipFill rotWithShape="1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7391400" y="662571"/>
                <a:ext cx="1640962" cy="45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𝑃𝐴𝑅𝐴𝑀𝑆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662571"/>
                <a:ext cx="1640962" cy="458780"/>
              </a:xfrm>
              <a:prstGeom prst="rect">
                <a:avLst/>
              </a:prstGeom>
              <a:blipFill rotWithShape="1"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04666" y="1447800"/>
            <a:ext cx="1117329" cy="517819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2895015" y="1298262"/>
            <a:ext cx="155846" cy="1216923"/>
          </a:xfrm>
          <a:prstGeom prst="leftBrace">
            <a:avLst>
              <a:gd name="adj1" fmla="val 28155"/>
              <a:gd name="adj2" fmla="val 50000"/>
            </a:avLst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92423" y="1911178"/>
                <a:ext cx="361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423" y="1911178"/>
                <a:ext cx="361317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310799" y="3350982"/>
                <a:ext cx="1527149" cy="45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𝑃𝐴𝑅𝐴𝑀𝑆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9" y="3350982"/>
                <a:ext cx="1527149" cy="458780"/>
              </a:xfrm>
              <a:prstGeom prst="rect">
                <a:avLst/>
              </a:prstGeom>
              <a:blipFill rotWithShape="1">
                <a:blip r:embed="rId1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4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repeatCount="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3" grpId="0"/>
      <p:bldP spid="338" grpId="0"/>
      <p:bldP spid="339" grpId="0"/>
      <p:bldP spid="157" grpId="0"/>
      <p:bldP spid="158" grpId="0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685800" y="5237729"/>
            <a:ext cx="152400" cy="29355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047750" y="4857769"/>
            <a:ext cx="152400" cy="36694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409700" y="4784381"/>
            <a:ext cx="152400" cy="440328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771650" y="5237729"/>
            <a:ext cx="152400" cy="36694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133600" y="4735456"/>
            <a:ext cx="152400" cy="48925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3438" y="5752563"/>
            <a:ext cx="3344508" cy="685014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alpha val="10000"/>
                </a:schemeClr>
              </a:gs>
              <a:gs pos="100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variance curve fitting algorithm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⋆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9" y="5722517"/>
                <a:ext cx="8632491" cy="7468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47"/>
          <p:cNvGrpSpPr/>
          <p:nvPr/>
        </p:nvGrpSpPr>
        <p:grpSpPr>
          <a:xfrm>
            <a:off x="2361399" y="2325527"/>
            <a:ext cx="2331451" cy="2457921"/>
            <a:chOff x="1479268" y="1954695"/>
            <a:chExt cx="2380433" cy="2509559"/>
          </a:xfrm>
        </p:grpSpPr>
        <p:cxnSp>
          <p:nvCxnSpPr>
            <p:cNvPr id="210" name="Straight Connector 209"/>
            <p:cNvCxnSpPr/>
            <p:nvPr/>
          </p:nvCxnSpPr>
          <p:spPr>
            <a:xfrm flipH="1">
              <a:off x="1842052" y="1954695"/>
              <a:ext cx="2017649" cy="21799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268" y="4094922"/>
                  <a:ext cx="46608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/>
          <p:cNvGrpSpPr/>
          <p:nvPr/>
        </p:nvGrpSpPr>
        <p:grpSpPr>
          <a:xfrm>
            <a:off x="3049138" y="2448832"/>
            <a:ext cx="2285619" cy="2540594"/>
            <a:chOff x="2181456" y="2080591"/>
            <a:chExt cx="2333638" cy="2593969"/>
          </a:xfrm>
        </p:grpSpPr>
        <p:cxnSp>
          <p:nvCxnSpPr>
            <p:cNvPr id="208" name="Straight Connector 207"/>
            <p:cNvCxnSpPr/>
            <p:nvPr/>
          </p:nvCxnSpPr>
          <p:spPr>
            <a:xfrm flipH="1">
              <a:off x="2557670" y="2080591"/>
              <a:ext cx="1957424" cy="22661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56" y="4305228"/>
                  <a:ext cx="4660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3849177" y="2549312"/>
            <a:ext cx="2247548" cy="2688417"/>
            <a:chOff x="2998304" y="2183182"/>
            <a:chExt cx="2294767" cy="2744898"/>
          </a:xfrm>
        </p:grpSpPr>
        <p:cxnSp>
          <p:nvCxnSpPr>
            <p:cNvPr id="206" name="Straight Connector 205"/>
            <p:cNvCxnSpPr/>
            <p:nvPr/>
          </p:nvCxnSpPr>
          <p:spPr>
            <a:xfrm flipH="1">
              <a:off x="3366052" y="2183182"/>
              <a:ext cx="1927019" cy="24020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304" y="4558748"/>
                  <a:ext cx="46608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4653796" y="2737516"/>
            <a:ext cx="2241172" cy="2730722"/>
            <a:chOff x="3819825" y="2375339"/>
            <a:chExt cx="2288257" cy="2788091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4214191" y="2375339"/>
              <a:ext cx="1893891" cy="24484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825" y="4794098"/>
                  <a:ext cx="46608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/>
          <p:cNvGrpSpPr/>
          <p:nvPr/>
        </p:nvGrpSpPr>
        <p:grpSpPr>
          <a:xfrm>
            <a:off x="1683324" y="2217580"/>
            <a:ext cx="2486860" cy="2361441"/>
            <a:chOff x="786948" y="1844480"/>
            <a:chExt cx="2539107" cy="2411052"/>
          </a:xfrm>
        </p:grpSpPr>
        <p:cxnSp>
          <p:nvCxnSpPr>
            <p:cNvPr id="202" name="Straight Connector 201"/>
            <p:cNvCxnSpPr/>
            <p:nvPr/>
          </p:nvCxnSpPr>
          <p:spPr>
            <a:xfrm flipH="1">
              <a:off x="1139687" y="1844480"/>
              <a:ext cx="2186368" cy="20781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48" y="3886200"/>
                  <a:ext cx="46076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Freeform 158"/>
          <p:cNvSpPr/>
          <p:nvPr/>
        </p:nvSpPr>
        <p:spPr>
          <a:xfrm>
            <a:off x="1611756" y="2130065"/>
            <a:ext cx="5751589" cy="3002398"/>
          </a:xfrm>
          <a:custGeom>
            <a:avLst/>
            <a:gdLst>
              <a:gd name="connsiteX0" fmla="*/ 2060620 w 3606085"/>
              <a:gd name="connsiteY0" fmla="*/ 1764405 h 1764405"/>
              <a:gd name="connsiteX1" fmla="*/ 3606085 w 3606085"/>
              <a:gd name="connsiteY1" fmla="*/ 734095 h 1764405"/>
              <a:gd name="connsiteX2" fmla="*/ 1339403 w 3606085"/>
              <a:gd name="connsiteY2" fmla="*/ 0 h 1764405"/>
              <a:gd name="connsiteX3" fmla="*/ 0 w 3606085"/>
              <a:gd name="connsiteY3" fmla="*/ 824247 h 1764405"/>
              <a:gd name="connsiteX4" fmla="*/ 2060620 w 3606085"/>
              <a:gd name="connsiteY4" fmla="*/ 1764405 h 1764405"/>
              <a:gd name="connsiteX0" fmla="*/ 2884868 w 3606085"/>
              <a:gd name="connsiteY0" fmla="*/ 1596980 h 1596980"/>
              <a:gd name="connsiteX1" fmla="*/ 3606085 w 3606085"/>
              <a:gd name="connsiteY1" fmla="*/ 734095 h 1596980"/>
              <a:gd name="connsiteX2" fmla="*/ 1339403 w 3606085"/>
              <a:gd name="connsiteY2" fmla="*/ 0 h 1596980"/>
              <a:gd name="connsiteX3" fmla="*/ 0 w 3606085"/>
              <a:gd name="connsiteY3" fmla="*/ 824247 h 1596980"/>
              <a:gd name="connsiteX4" fmla="*/ 2884868 w 3606085"/>
              <a:gd name="connsiteY4" fmla="*/ 1596980 h 1596980"/>
              <a:gd name="connsiteX0" fmla="*/ 3219718 w 3940935"/>
              <a:gd name="connsiteY0" fmla="*/ 1596980 h 1596980"/>
              <a:gd name="connsiteX1" fmla="*/ 3940935 w 3940935"/>
              <a:gd name="connsiteY1" fmla="*/ 734095 h 1596980"/>
              <a:gd name="connsiteX2" fmla="*/ 1674253 w 3940935"/>
              <a:gd name="connsiteY2" fmla="*/ 0 h 1596980"/>
              <a:gd name="connsiteX3" fmla="*/ 0 w 3940935"/>
              <a:gd name="connsiteY3" fmla="*/ 1584100 h 1596980"/>
              <a:gd name="connsiteX4" fmla="*/ 3219718 w 3940935"/>
              <a:gd name="connsiteY4" fmla="*/ 1596980 h 1596980"/>
              <a:gd name="connsiteX0" fmla="*/ 3219718 w 3940935"/>
              <a:gd name="connsiteY0" fmla="*/ 862885 h 862885"/>
              <a:gd name="connsiteX1" fmla="*/ 3940935 w 3940935"/>
              <a:gd name="connsiteY1" fmla="*/ 0 h 862885"/>
              <a:gd name="connsiteX2" fmla="*/ 837126 w 3940935"/>
              <a:gd name="connsiteY2" fmla="*/ 12880 h 862885"/>
              <a:gd name="connsiteX3" fmla="*/ 0 w 3940935"/>
              <a:gd name="connsiteY3" fmla="*/ 850005 h 862885"/>
              <a:gd name="connsiteX4" fmla="*/ 3219718 w 3940935"/>
              <a:gd name="connsiteY4" fmla="*/ 862885 h 862885"/>
              <a:gd name="connsiteX0" fmla="*/ 3219718 w 3219718"/>
              <a:gd name="connsiteY0" fmla="*/ 862885 h 862885"/>
              <a:gd name="connsiteX1" fmla="*/ 2807594 w 3219718"/>
              <a:gd name="connsiteY1" fmla="*/ 0 h 862885"/>
              <a:gd name="connsiteX2" fmla="*/ 837126 w 3219718"/>
              <a:gd name="connsiteY2" fmla="*/ 12880 h 862885"/>
              <a:gd name="connsiteX3" fmla="*/ 0 w 3219718"/>
              <a:gd name="connsiteY3" fmla="*/ 850005 h 862885"/>
              <a:gd name="connsiteX4" fmla="*/ 3219718 w 3219718"/>
              <a:gd name="connsiteY4" fmla="*/ 862885 h 862885"/>
              <a:gd name="connsiteX0" fmla="*/ 3387144 w 3387144"/>
              <a:gd name="connsiteY0" fmla="*/ 837128 h 850005"/>
              <a:gd name="connsiteX1" fmla="*/ 2807594 w 3387144"/>
              <a:gd name="connsiteY1" fmla="*/ 0 h 850005"/>
              <a:gd name="connsiteX2" fmla="*/ 837126 w 3387144"/>
              <a:gd name="connsiteY2" fmla="*/ 12880 h 850005"/>
              <a:gd name="connsiteX3" fmla="*/ 0 w 3387144"/>
              <a:gd name="connsiteY3" fmla="*/ 850005 h 850005"/>
              <a:gd name="connsiteX4" fmla="*/ 3387144 w 3387144"/>
              <a:gd name="connsiteY4" fmla="*/ 837128 h 850005"/>
              <a:gd name="connsiteX0" fmla="*/ 3387144 w 3387144"/>
              <a:gd name="connsiteY0" fmla="*/ 824248 h 837125"/>
              <a:gd name="connsiteX1" fmla="*/ 2884867 w 3387144"/>
              <a:gd name="connsiteY1" fmla="*/ 25756 h 837125"/>
              <a:gd name="connsiteX2" fmla="*/ 837126 w 3387144"/>
              <a:gd name="connsiteY2" fmla="*/ 0 h 837125"/>
              <a:gd name="connsiteX3" fmla="*/ 0 w 3387144"/>
              <a:gd name="connsiteY3" fmla="*/ 837125 h 837125"/>
              <a:gd name="connsiteX4" fmla="*/ 3387144 w 3387144"/>
              <a:gd name="connsiteY4" fmla="*/ 824248 h 83712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837125 h 965915"/>
              <a:gd name="connsiteX4" fmla="*/ 3477296 w 3477296"/>
              <a:gd name="connsiteY4" fmla="*/ 965915 h 965915"/>
              <a:gd name="connsiteX0" fmla="*/ 3477296 w 3477296"/>
              <a:gd name="connsiteY0" fmla="*/ 965915 h 965915"/>
              <a:gd name="connsiteX1" fmla="*/ 2884867 w 3477296"/>
              <a:gd name="connsiteY1" fmla="*/ 25756 h 965915"/>
              <a:gd name="connsiteX2" fmla="*/ 837126 w 3477296"/>
              <a:gd name="connsiteY2" fmla="*/ 0 h 965915"/>
              <a:gd name="connsiteX3" fmla="*/ 0 w 3477296"/>
              <a:gd name="connsiteY3" fmla="*/ 927278 h 965915"/>
              <a:gd name="connsiteX4" fmla="*/ 3477296 w 3477296"/>
              <a:gd name="connsiteY4" fmla="*/ 965915 h 965915"/>
              <a:gd name="connsiteX0" fmla="*/ 3477296 w 3477296"/>
              <a:gd name="connsiteY0" fmla="*/ 965916 h 965916"/>
              <a:gd name="connsiteX1" fmla="*/ 2846231 w 3477296"/>
              <a:gd name="connsiteY1" fmla="*/ 0 h 965916"/>
              <a:gd name="connsiteX2" fmla="*/ 837126 w 3477296"/>
              <a:gd name="connsiteY2" fmla="*/ 1 h 965916"/>
              <a:gd name="connsiteX3" fmla="*/ 0 w 3477296"/>
              <a:gd name="connsiteY3" fmla="*/ 927279 h 965916"/>
              <a:gd name="connsiteX4" fmla="*/ 3477296 w 3477296"/>
              <a:gd name="connsiteY4" fmla="*/ 965916 h 965916"/>
              <a:gd name="connsiteX0" fmla="*/ 3103809 w 3103809"/>
              <a:gd name="connsiteY0" fmla="*/ 850006 h 927279"/>
              <a:gd name="connsiteX1" fmla="*/ 2846231 w 3103809"/>
              <a:gd name="connsiteY1" fmla="*/ 0 h 927279"/>
              <a:gd name="connsiteX2" fmla="*/ 837126 w 3103809"/>
              <a:gd name="connsiteY2" fmla="*/ 1 h 927279"/>
              <a:gd name="connsiteX3" fmla="*/ 0 w 3103809"/>
              <a:gd name="connsiteY3" fmla="*/ 927279 h 927279"/>
              <a:gd name="connsiteX4" fmla="*/ 3103809 w 3103809"/>
              <a:gd name="connsiteY4" fmla="*/ 850006 h 927279"/>
              <a:gd name="connsiteX0" fmla="*/ 2768958 w 2846231"/>
              <a:gd name="connsiteY0" fmla="*/ 1146220 h 1146220"/>
              <a:gd name="connsiteX1" fmla="*/ 2846231 w 2846231"/>
              <a:gd name="connsiteY1" fmla="*/ 0 h 1146220"/>
              <a:gd name="connsiteX2" fmla="*/ 837126 w 2846231"/>
              <a:gd name="connsiteY2" fmla="*/ 1 h 1146220"/>
              <a:gd name="connsiteX3" fmla="*/ 0 w 2846231"/>
              <a:gd name="connsiteY3" fmla="*/ 927279 h 1146220"/>
              <a:gd name="connsiteX4" fmla="*/ 2768958 w 2846231"/>
              <a:gd name="connsiteY4" fmla="*/ 1146220 h 1146220"/>
              <a:gd name="connsiteX0" fmla="*/ 2807595 w 2884868"/>
              <a:gd name="connsiteY0" fmla="*/ 1146220 h 1146220"/>
              <a:gd name="connsiteX1" fmla="*/ 2884868 w 2884868"/>
              <a:gd name="connsiteY1" fmla="*/ 0 h 1146220"/>
              <a:gd name="connsiteX2" fmla="*/ 875763 w 2884868"/>
              <a:gd name="connsiteY2" fmla="*/ 1 h 1146220"/>
              <a:gd name="connsiteX3" fmla="*/ 0 w 2884868"/>
              <a:gd name="connsiteY3" fmla="*/ 875763 h 1146220"/>
              <a:gd name="connsiteX4" fmla="*/ 2807595 w 2884868"/>
              <a:gd name="connsiteY4" fmla="*/ 1146220 h 1146220"/>
              <a:gd name="connsiteX0" fmla="*/ 2807595 w 2884868"/>
              <a:gd name="connsiteY0" fmla="*/ 1236371 h 1236371"/>
              <a:gd name="connsiteX1" fmla="*/ 2884868 w 2884868"/>
              <a:gd name="connsiteY1" fmla="*/ 90151 h 1236371"/>
              <a:gd name="connsiteX2" fmla="*/ 875763 w 2884868"/>
              <a:gd name="connsiteY2" fmla="*/ 0 h 1236371"/>
              <a:gd name="connsiteX3" fmla="*/ 0 w 2884868"/>
              <a:gd name="connsiteY3" fmla="*/ 965914 h 1236371"/>
              <a:gd name="connsiteX4" fmla="*/ 2807595 w 2884868"/>
              <a:gd name="connsiteY4" fmla="*/ 1236371 h 1236371"/>
              <a:gd name="connsiteX0" fmla="*/ 2807595 w 3216436"/>
              <a:gd name="connsiteY0" fmla="*/ 1236371 h 1236371"/>
              <a:gd name="connsiteX1" fmla="*/ 3216436 w 3216436"/>
              <a:gd name="connsiteY1" fmla="*/ 112319 h 1236371"/>
              <a:gd name="connsiteX2" fmla="*/ 875763 w 3216436"/>
              <a:gd name="connsiteY2" fmla="*/ 0 h 1236371"/>
              <a:gd name="connsiteX3" fmla="*/ 0 w 3216436"/>
              <a:gd name="connsiteY3" fmla="*/ 965914 h 1236371"/>
              <a:gd name="connsiteX4" fmla="*/ 2807595 w 3216436"/>
              <a:gd name="connsiteY4" fmla="*/ 1236371 h 1236371"/>
              <a:gd name="connsiteX0" fmla="*/ 2807595 w 3594269"/>
              <a:gd name="connsiteY0" fmla="*/ 1236371 h 1236371"/>
              <a:gd name="connsiteX1" fmla="*/ 3594269 w 3594269"/>
              <a:gd name="connsiteY1" fmla="*/ 178822 h 1236371"/>
              <a:gd name="connsiteX2" fmla="*/ 875763 w 3594269"/>
              <a:gd name="connsiteY2" fmla="*/ 0 h 1236371"/>
              <a:gd name="connsiteX3" fmla="*/ 0 w 3594269"/>
              <a:gd name="connsiteY3" fmla="*/ 965914 h 1236371"/>
              <a:gd name="connsiteX4" fmla="*/ 2807595 w 3594269"/>
              <a:gd name="connsiteY4" fmla="*/ 1236371 h 1236371"/>
              <a:gd name="connsiteX0" fmla="*/ 2807595 w 3594269"/>
              <a:gd name="connsiteY0" fmla="*/ 1339821 h 1339821"/>
              <a:gd name="connsiteX1" fmla="*/ 3594269 w 3594269"/>
              <a:gd name="connsiteY1" fmla="*/ 282272 h 1339821"/>
              <a:gd name="connsiteX2" fmla="*/ 1114801 w 3594269"/>
              <a:gd name="connsiteY2" fmla="*/ 0 h 1339821"/>
              <a:gd name="connsiteX3" fmla="*/ 0 w 3594269"/>
              <a:gd name="connsiteY3" fmla="*/ 1069364 h 1339821"/>
              <a:gd name="connsiteX4" fmla="*/ 2807595 w 3594269"/>
              <a:gd name="connsiteY4" fmla="*/ 1339821 h 1339821"/>
              <a:gd name="connsiteX0" fmla="*/ 2583979 w 3594269"/>
              <a:gd name="connsiteY0" fmla="*/ 1524554 h 1524554"/>
              <a:gd name="connsiteX1" fmla="*/ 3594269 w 3594269"/>
              <a:gd name="connsiteY1" fmla="*/ 282272 h 1524554"/>
              <a:gd name="connsiteX2" fmla="*/ 1114801 w 3594269"/>
              <a:gd name="connsiteY2" fmla="*/ 0 h 1524554"/>
              <a:gd name="connsiteX3" fmla="*/ 0 w 3594269"/>
              <a:gd name="connsiteY3" fmla="*/ 1069364 h 1524554"/>
              <a:gd name="connsiteX4" fmla="*/ 2583979 w 3594269"/>
              <a:gd name="connsiteY4" fmla="*/ 1524554 h 1524554"/>
              <a:gd name="connsiteX0" fmla="*/ 2483738 w 3594269"/>
              <a:gd name="connsiteY0" fmla="*/ 1753623 h 1753623"/>
              <a:gd name="connsiteX1" fmla="*/ 3594269 w 3594269"/>
              <a:gd name="connsiteY1" fmla="*/ 282272 h 1753623"/>
              <a:gd name="connsiteX2" fmla="*/ 1114801 w 3594269"/>
              <a:gd name="connsiteY2" fmla="*/ 0 h 1753623"/>
              <a:gd name="connsiteX3" fmla="*/ 0 w 3594269"/>
              <a:gd name="connsiteY3" fmla="*/ 1069364 h 1753623"/>
              <a:gd name="connsiteX4" fmla="*/ 2483738 w 3594269"/>
              <a:gd name="connsiteY4" fmla="*/ 1753623 h 1753623"/>
              <a:gd name="connsiteX0" fmla="*/ 2483738 w 3416919"/>
              <a:gd name="connsiteY0" fmla="*/ 1753623 h 1753623"/>
              <a:gd name="connsiteX1" fmla="*/ 3416919 w 3416919"/>
              <a:gd name="connsiteY1" fmla="*/ 393111 h 1753623"/>
              <a:gd name="connsiteX2" fmla="*/ 1114801 w 3416919"/>
              <a:gd name="connsiteY2" fmla="*/ 0 h 1753623"/>
              <a:gd name="connsiteX3" fmla="*/ 0 w 3416919"/>
              <a:gd name="connsiteY3" fmla="*/ 1069364 h 1753623"/>
              <a:gd name="connsiteX4" fmla="*/ 2483738 w 3416919"/>
              <a:gd name="connsiteY4" fmla="*/ 1753623 h 1753623"/>
              <a:gd name="connsiteX0" fmla="*/ 2483738 w 3416919"/>
              <a:gd name="connsiteY0" fmla="*/ 1746234 h 1746234"/>
              <a:gd name="connsiteX1" fmla="*/ 3416919 w 3416919"/>
              <a:gd name="connsiteY1" fmla="*/ 385722 h 1746234"/>
              <a:gd name="connsiteX2" fmla="*/ 1276730 w 3416919"/>
              <a:gd name="connsiteY2" fmla="*/ 0 h 1746234"/>
              <a:gd name="connsiteX3" fmla="*/ 0 w 3416919"/>
              <a:gd name="connsiteY3" fmla="*/ 1061975 h 1746234"/>
              <a:gd name="connsiteX4" fmla="*/ 2483738 w 3416919"/>
              <a:gd name="connsiteY4" fmla="*/ 1746234 h 1746234"/>
              <a:gd name="connsiteX0" fmla="*/ 2352653 w 3416919"/>
              <a:gd name="connsiteY0" fmla="*/ 1709287 h 1709287"/>
              <a:gd name="connsiteX1" fmla="*/ 3416919 w 3416919"/>
              <a:gd name="connsiteY1" fmla="*/ 385722 h 1709287"/>
              <a:gd name="connsiteX2" fmla="*/ 1276730 w 3416919"/>
              <a:gd name="connsiteY2" fmla="*/ 0 h 1709287"/>
              <a:gd name="connsiteX3" fmla="*/ 0 w 3416919"/>
              <a:gd name="connsiteY3" fmla="*/ 1061975 h 1709287"/>
              <a:gd name="connsiteX4" fmla="*/ 2352653 w 3416919"/>
              <a:gd name="connsiteY4" fmla="*/ 1709287 h 17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19" h="1709287">
                <a:moveTo>
                  <a:pt x="2352653" y="1709287"/>
                </a:moveTo>
                <a:lnTo>
                  <a:pt x="3416919" y="385722"/>
                </a:lnTo>
                <a:lnTo>
                  <a:pt x="1276730" y="0"/>
                </a:lnTo>
                <a:lnTo>
                  <a:pt x="0" y="1061975"/>
                </a:lnTo>
                <a:lnTo>
                  <a:pt x="2352653" y="1709287"/>
                </a:lnTo>
                <a:close/>
              </a:path>
            </a:pathLst>
          </a:custGeom>
          <a:gradFill flip="none" rotWithShape="1">
            <a:gsLst>
              <a:gs pos="0">
                <a:srgbClr val="0087E6">
                  <a:alpha val="20000"/>
                </a:srgbClr>
              </a:gs>
              <a:gs pos="100000">
                <a:srgbClr val="005CBF">
                  <a:alpha val="20000"/>
                </a:srgbClr>
              </a:gs>
            </a:gsLst>
            <a:lin ang="13500000" scaled="1"/>
            <a:tileRect/>
          </a:gradFill>
          <a:ln w="38100">
            <a:gradFill flip="none" rotWithShape="1">
              <a:gsLst>
                <a:gs pos="4000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 rot="437935">
            <a:off x="2160807" y="3086338"/>
            <a:ext cx="4743397" cy="776858"/>
          </a:xfrm>
          <a:custGeom>
            <a:avLst/>
            <a:gdLst>
              <a:gd name="connsiteX0" fmla="*/ 0 w 2614412"/>
              <a:gd name="connsiteY0" fmla="*/ 425755 h 442271"/>
              <a:gd name="connsiteX1" fmla="*/ 386367 w 2614412"/>
              <a:gd name="connsiteY1" fmla="*/ 412876 h 442271"/>
              <a:gd name="connsiteX2" fmla="*/ 1017431 w 2614412"/>
              <a:gd name="connsiteY2" fmla="*/ 155298 h 442271"/>
              <a:gd name="connsiteX3" fmla="*/ 1944710 w 2614412"/>
              <a:gd name="connsiteY3" fmla="*/ 13631 h 442271"/>
              <a:gd name="connsiteX4" fmla="*/ 2614412 w 2614412"/>
              <a:gd name="connsiteY4" fmla="*/ 13631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12" h="442271">
                <a:moveTo>
                  <a:pt x="0" y="425755"/>
                </a:moveTo>
                <a:cubicBezTo>
                  <a:pt x="108397" y="441853"/>
                  <a:pt x="216795" y="457952"/>
                  <a:pt x="386367" y="412876"/>
                </a:cubicBezTo>
                <a:cubicBezTo>
                  <a:pt x="555939" y="367800"/>
                  <a:pt x="757707" y="221839"/>
                  <a:pt x="1017431" y="155298"/>
                </a:cubicBezTo>
                <a:cubicBezTo>
                  <a:pt x="1277155" y="88757"/>
                  <a:pt x="1678547" y="37242"/>
                  <a:pt x="1944710" y="13631"/>
                </a:cubicBezTo>
                <a:cubicBezTo>
                  <a:pt x="2210874" y="-9980"/>
                  <a:pt x="2412643" y="1825"/>
                  <a:pt x="2614412" y="13631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olid"/>
          </a:ln>
          <a:effectLst>
            <a:outerShdw blurRad="127000" dist="50800" dir="8100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1611756" y="4008418"/>
            <a:ext cx="4814289" cy="1477982"/>
            <a:chOff x="713876" y="3672951"/>
            <a:chExt cx="4915431" cy="1509035"/>
          </a:xfrm>
        </p:grpSpPr>
        <p:cxnSp>
          <p:nvCxnSpPr>
            <p:cNvPr id="200" name="Straight Arrow Connector 199"/>
            <p:cNvCxnSpPr>
              <a:stCxn id="159" idx="3"/>
            </p:cNvCxnSpPr>
            <p:nvPr/>
          </p:nvCxnSpPr>
          <p:spPr>
            <a:xfrm>
              <a:off x="713876" y="3672951"/>
              <a:ext cx="4600247" cy="13231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320" y="4812654"/>
                  <a:ext cx="36798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/>
          <p:cNvGrpSpPr/>
          <p:nvPr/>
        </p:nvGrpSpPr>
        <p:grpSpPr>
          <a:xfrm>
            <a:off x="1611756" y="1592130"/>
            <a:ext cx="2897991" cy="2416304"/>
            <a:chOff x="713876" y="1205883"/>
            <a:chExt cx="2958876" cy="2467068"/>
          </a:xfrm>
        </p:grpSpPr>
        <p:cxnSp>
          <p:nvCxnSpPr>
            <p:cNvPr id="198" name="Straight Arrow Connector 197"/>
            <p:cNvCxnSpPr>
              <a:stCxn id="159" idx="3"/>
            </p:cNvCxnSpPr>
            <p:nvPr/>
          </p:nvCxnSpPr>
          <p:spPr>
            <a:xfrm flipV="1">
              <a:off x="713876" y="1590261"/>
              <a:ext cx="2373882" cy="208269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57" y="1205883"/>
                  <a:ext cx="693395" cy="36933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305993" y="3533853"/>
            <a:ext cx="522377" cy="405229"/>
            <a:chOff x="3604317" y="3792090"/>
            <a:chExt cx="522377" cy="405229"/>
          </a:xfrm>
        </p:grpSpPr>
        <p:grpSp>
          <p:nvGrpSpPr>
            <p:cNvPr id="35" name="Group 34"/>
            <p:cNvGrpSpPr/>
            <p:nvPr/>
          </p:nvGrpSpPr>
          <p:grpSpPr>
            <a:xfrm>
              <a:off x="3604317" y="3792090"/>
              <a:ext cx="522377" cy="405229"/>
              <a:chOff x="3604317" y="3792090"/>
              <a:chExt cx="522377" cy="40522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5-Point Star 178"/>
            <p:cNvSpPr/>
            <p:nvPr/>
          </p:nvSpPr>
          <p:spPr>
            <a:xfrm>
              <a:off x="3772643" y="3871924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02492" y="2846896"/>
            <a:ext cx="653855" cy="599334"/>
            <a:chOff x="4900816" y="3105133"/>
            <a:chExt cx="653855" cy="599334"/>
          </a:xfrm>
        </p:grpSpPr>
        <p:grpSp>
          <p:nvGrpSpPr>
            <p:cNvPr id="36" name="Group 35"/>
            <p:cNvGrpSpPr/>
            <p:nvPr/>
          </p:nvGrpSpPr>
          <p:grpSpPr>
            <a:xfrm>
              <a:off x="4900816" y="3105133"/>
              <a:ext cx="653855" cy="599334"/>
              <a:chOff x="4900816" y="3105133"/>
              <a:chExt cx="653855" cy="599334"/>
            </a:xfrm>
          </p:grpSpPr>
          <p:cxnSp>
            <p:nvCxnSpPr>
              <p:cNvPr id="213" name="Straight Connector 212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5-Point Star 189"/>
            <p:cNvSpPr/>
            <p:nvPr/>
          </p:nvSpPr>
          <p:spPr>
            <a:xfrm>
              <a:off x="5134633" y="325625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25707" y="2811955"/>
            <a:ext cx="547653" cy="504847"/>
            <a:chOff x="5824031" y="3070192"/>
            <a:chExt cx="547653" cy="504847"/>
          </a:xfrm>
        </p:grpSpPr>
        <p:grpSp>
          <p:nvGrpSpPr>
            <p:cNvPr id="37" name="Group 36"/>
            <p:cNvGrpSpPr/>
            <p:nvPr/>
          </p:nvGrpSpPr>
          <p:grpSpPr>
            <a:xfrm>
              <a:off x="5824031" y="3070192"/>
              <a:ext cx="547653" cy="504847"/>
              <a:chOff x="5824031" y="3070192"/>
              <a:chExt cx="547653" cy="504847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5-Point Star 190"/>
            <p:cNvSpPr/>
            <p:nvPr/>
          </p:nvSpPr>
          <p:spPr>
            <a:xfrm>
              <a:off x="5996097" y="3170187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72498" y="3173998"/>
            <a:ext cx="681469" cy="705569"/>
            <a:chOff x="6270822" y="3432235"/>
            <a:chExt cx="681469" cy="705569"/>
          </a:xfrm>
        </p:grpSpPr>
        <p:grpSp>
          <p:nvGrpSpPr>
            <p:cNvPr id="38" name="Group 37"/>
            <p:cNvGrpSpPr/>
            <p:nvPr/>
          </p:nvGrpSpPr>
          <p:grpSpPr>
            <a:xfrm>
              <a:off x="6270822" y="3432235"/>
              <a:ext cx="681469" cy="705569"/>
              <a:chOff x="6270822" y="3432235"/>
              <a:chExt cx="681469" cy="705569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5-Point Star 191"/>
            <p:cNvSpPr/>
            <p:nvPr/>
          </p:nvSpPr>
          <p:spPr>
            <a:xfrm>
              <a:off x="6529184" y="3616041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55992" y="2761403"/>
            <a:ext cx="575903" cy="592570"/>
            <a:chOff x="7654316" y="3019640"/>
            <a:chExt cx="575903" cy="592570"/>
          </a:xfrm>
        </p:grpSpPr>
        <p:grpSp>
          <p:nvGrpSpPr>
            <p:cNvPr id="39" name="Group 38"/>
            <p:cNvGrpSpPr/>
            <p:nvPr/>
          </p:nvGrpSpPr>
          <p:grpSpPr>
            <a:xfrm>
              <a:off x="7654316" y="3019640"/>
              <a:ext cx="575903" cy="592570"/>
              <a:chOff x="7654316" y="3019640"/>
              <a:chExt cx="575903" cy="59257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5-Point Star 192"/>
            <p:cNvSpPr/>
            <p:nvPr/>
          </p:nvSpPr>
          <p:spPr>
            <a:xfrm>
              <a:off x="7855516" y="3166565"/>
              <a:ext cx="223897" cy="223897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6751955" y="4187731"/>
                <a:ext cx="1527149" cy="45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𝑃𝐴𝑅𝐴𝑀𝑆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955" y="4187731"/>
                <a:ext cx="1527149" cy="458780"/>
              </a:xfrm>
              <a:prstGeom prst="rect">
                <a:avLst/>
              </a:prstGeom>
              <a:blipFill rotWithShape="1"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777713" y="4633126"/>
                <a:ext cx="1985287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1/2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13" y="4633126"/>
                <a:ext cx="1985287" cy="422360"/>
              </a:xfrm>
              <a:prstGeom prst="rect">
                <a:avLst/>
              </a:prstGeom>
              <a:blipFill rotWithShape="1">
                <a:blip r:embed="rId1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6777713" y="5051689"/>
                <a:ext cx="1661865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13" y="5051689"/>
                <a:ext cx="1661865" cy="394660"/>
              </a:xfrm>
              <a:prstGeom prst="rect">
                <a:avLst/>
              </a:prstGeom>
              <a:blipFill rotWithShape="1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1583" y="776549"/>
            <a:ext cx="506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Measure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individual samples to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construct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means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errors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at various </a:t>
            </a:r>
            <a:r>
              <a:rPr lang="en-US" i="1" dirty="0" smtClean="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1583" y="1598474"/>
            <a:ext cx="2686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Justify fitting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function and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parameters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 </a:t>
            </a:r>
          </a:p>
        </p:txBody>
      </p:sp>
      <p:grpSp>
        <p:nvGrpSpPr>
          <p:cNvPr id="228" name="Group 227"/>
          <p:cNvGrpSpPr/>
          <p:nvPr/>
        </p:nvGrpSpPr>
        <p:grpSpPr>
          <a:xfrm>
            <a:off x="5710379" y="678140"/>
            <a:ext cx="3052621" cy="716863"/>
            <a:chOff x="5710379" y="678140"/>
            <a:chExt cx="3052621" cy="716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Rectangle 337"/>
                <p:cNvSpPr/>
                <p:nvPr/>
              </p:nvSpPr>
              <p:spPr>
                <a:xfrm>
                  <a:off x="6290444" y="678140"/>
                  <a:ext cx="2040110" cy="716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𝑃𝐴𝑅𝐴𝑀𝑆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⋆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den>
                        </m:f>
                        <m: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∼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8" name="Rectangle 3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444" y="678140"/>
                  <a:ext cx="2040110" cy="7168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1" name="TextBox 340"/>
            <p:cNvSpPr txBox="1"/>
            <p:nvPr/>
          </p:nvSpPr>
          <p:spPr>
            <a:xfrm>
              <a:off x="5710379" y="818347"/>
              <a:ext cx="115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3)   Is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186398" y="849868"/>
              <a:ext cx="576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?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5694372" y="1868269"/>
            <a:ext cx="322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normalized residuals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look plausibly like random noise?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553200" y="3810000"/>
            <a:ext cx="21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5)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pass QC, report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511018" y="4726451"/>
            <a:ext cx="2351866" cy="996749"/>
            <a:chOff x="511018" y="4726451"/>
            <a:chExt cx="2351866" cy="996749"/>
          </a:xfrm>
        </p:grpSpPr>
        <p:cxnSp>
          <p:nvCxnSpPr>
            <p:cNvPr id="182" name="Straight Arrow Connector 181"/>
            <p:cNvCxnSpPr/>
            <p:nvPr/>
          </p:nvCxnSpPr>
          <p:spPr>
            <a:xfrm>
              <a:off x="511018" y="4726451"/>
              <a:ext cx="2042209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519891" y="5723200"/>
              <a:ext cx="2042209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33400" y="5226193"/>
              <a:ext cx="2042209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2502469" y="5034838"/>
                  <a:ext cx="360415" cy="361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2469" y="5034838"/>
                  <a:ext cx="360415" cy="3617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 228"/>
          <p:cNvGrpSpPr/>
          <p:nvPr/>
        </p:nvGrpSpPr>
        <p:grpSpPr>
          <a:xfrm>
            <a:off x="131583" y="3862510"/>
            <a:ext cx="897682" cy="2013895"/>
            <a:chOff x="131583" y="3862510"/>
            <a:chExt cx="897682" cy="2013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31583" y="3862510"/>
                  <a:ext cx="897682" cy="709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6699"/>
                                    </a:solidFill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  <m:r>
                                  <a:rPr lang="en-US" i="1">
                                    <a:solidFill>
                                      <a:srgbClr val="FF6699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⋆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83" y="3862510"/>
                  <a:ext cx="897682" cy="70949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Arrow Connector 165"/>
            <p:cNvCxnSpPr/>
            <p:nvPr/>
          </p:nvCxnSpPr>
          <p:spPr>
            <a:xfrm flipV="1">
              <a:off x="533400" y="4543292"/>
              <a:ext cx="0" cy="1254347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7200" y="4726451"/>
              <a:ext cx="15240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57200" y="5725935"/>
              <a:ext cx="15240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7362" y="45790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1</a:t>
              </a:r>
              <a:endPara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02860" y="556862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-1</a:t>
              </a:r>
              <a:endPara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57362" y="50778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85" name="5-Point Star 184"/>
          <p:cNvSpPr/>
          <p:nvPr/>
        </p:nvSpPr>
        <p:spPr>
          <a:xfrm>
            <a:off x="2638987" y="3437550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5-Point Star 185"/>
          <p:cNvSpPr/>
          <p:nvPr/>
        </p:nvSpPr>
        <p:spPr>
          <a:xfrm>
            <a:off x="2225746" y="3837584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5-Point Star 186"/>
          <p:cNvSpPr/>
          <p:nvPr/>
        </p:nvSpPr>
        <p:spPr>
          <a:xfrm>
            <a:off x="2417297" y="3663282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5-Point Star 187"/>
          <p:cNvSpPr/>
          <p:nvPr/>
        </p:nvSpPr>
        <p:spPr>
          <a:xfrm>
            <a:off x="2329330" y="3755765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5-Point Star 188"/>
          <p:cNvSpPr/>
          <p:nvPr/>
        </p:nvSpPr>
        <p:spPr>
          <a:xfrm>
            <a:off x="2797052" y="3275717"/>
            <a:ext cx="223897" cy="223897"/>
          </a:xfrm>
          <a:prstGeom prst="star5">
            <a:avLst>
              <a:gd name="adj" fmla="val 2471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4000">
                <a:srgbClr val="FFC000"/>
              </a:gs>
              <a:gs pos="100000">
                <a:srgbClr val="FFFF00"/>
              </a:gs>
            </a:gsLst>
          </a:gradFill>
          <a:effectLst>
            <a:outerShdw blurRad="190500" dist="38100" dir="27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0800" y="1371600"/>
                <a:ext cx="21327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a typeface="Cambria Math"/>
                  </a:rPr>
                  <a:t>(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𝜈</m:t>
                    </m:r>
                    <m:box>
                      <m:box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r>
                      <a:rPr lang="en-US" i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𝑃𝐴𝑅𝐴𝑀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)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371600"/>
                <a:ext cx="2132763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2286" t="-8197" r="-14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33400" y="2275154"/>
                <a:ext cx="1527149" cy="45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𝑃𝐴𝑅𝐴𝑀𝑆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75154"/>
                <a:ext cx="1527149" cy="458780"/>
              </a:xfrm>
              <a:prstGeom prst="rect">
                <a:avLst/>
              </a:prstGeom>
              <a:blipFill rotWithShape="1">
                <a:blip r:embed="rId1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reeform 96"/>
          <p:cNvSpPr/>
          <p:nvPr/>
        </p:nvSpPr>
        <p:spPr>
          <a:xfrm>
            <a:off x="3841446" y="5452834"/>
            <a:ext cx="1541923" cy="269681"/>
          </a:xfrm>
          <a:custGeom>
            <a:avLst/>
            <a:gdLst>
              <a:gd name="connsiteX0" fmla="*/ 0 w 3554569"/>
              <a:gd name="connsiteY0" fmla="*/ 168185 h 309853"/>
              <a:gd name="connsiteX1" fmla="*/ 257577 w 3554569"/>
              <a:gd name="connsiteY1" fmla="*/ 296974 h 309853"/>
              <a:gd name="connsiteX2" fmla="*/ 785611 w 3554569"/>
              <a:gd name="connsiteY2" fmla="*/ 760 h 309853"/>
              <a:gd name="connsiteX3" fmla="*/ 1287887 w 3554569"/>
              <a:gd name="connsiteY3" fmla="*/ 206822 h 309853"/>
              <a:gd name="connsiteX4" fmla="*/ 1983346 w 3554569"/>
              <a:gd name="connsiteY4" fmla="*/ 52275 h 309853"/>
              <a:gd name="connsiteX5" fmla="*/ 2511380 w 3554569"/>
              <a:gd name="connsiteY5" fmla="*/ 116670 h 309853"/>
              <a:gd name="connsiteX6" fmla="*/ 2975020 w 3554569"/>
              <a:gd name="connsiteY6" fmla="*/ 13639 h 309853"/>
              <a:gd name="connsiteX7" fmla="*/ 3554569 w 3554569"/>
              <a:gd name="connsiteY7" fmla="*/ 309853 h 309853"/>
              <a:gd name="connsiteX0" fmla="*/ 0 w 3554569"/>
              <a:gd name="connsiteY0" fmla="*/ 167786 h 367388"/>
              <a:gd name="connsiteX1" fmla="*/ 257577 w 3554569"/>
              <a:gd name="connsiteY1" fmla="*/ 296575 h 367388"/>
              <a:gd name="connsiteX2" fmla="*/ 785611 w 3554569"/>
              <a:gd name="connsiteY2" fmla="*/ 361 h 367388"/>
              <a:gd name="connsiteX3" fmla="*/ 1342611 w 3554569"/>
              <a:gd name="connsiteY3" fmla="*/ 367197 h 367388"/>
              <a:gd name="connsiteX4" fmla="*/ 1983346 w 3554569"/>
              <a:gd name="connsiteY4" fmla="*/ 51876 h 367388"/>
              <a:gd name="connsiteX5" fmla="*/ 2511380 w 3554569"/>
              <a:gd name="connsiteY5" fmla="*/ 116271 h 367388"/>
              <a:gd name="connsiteX6" fmla="*/ 2975020 w 3554569"/>
              <a:gd name="connsiteY6" fmla="*/ 13240 h 367388"/>
              <a:gd name="connsiteX7" fmla="*/ 3554569 w 3554569"/>
              <a:gd name="connsiteY7" fmla="*/ 309454 h 367388"/>
              <a:gd name="connsiteX0" fmla="*/ 0 w 3554569"/>
              <a:gd name="connsiteY0" fmla="*/ 301272 h 501574"/>
              <a:gd name="connsiteX1" fmla="*/ 257577 w 3554569"/>
              <a:gd name="connsiteY1" fmla="*/ 430061 h 501574"/>
              <a:gd name="connsiteX2" fmla="*/ 785611 w 3554569"/>
              <a:gd name="connsiteY2" fmla="*/ 133847 h 501574"/>
              <a:gd name="connsiteX3" fmla="*/ 1342611 w 3554569"/>
              <a:gd name="connsiteY3" fmla="*/ 500683 h 501574"/>
              <a:gd name="connsiteX4" fmla="*/ 1918671 w 3554569"/>
              <a:gd name="connsiteY4" fmla="*/ 4491 h 501574"/>
              <a:gd name="connsiteX5" fmla="*/ 2511380 w 3554569"/>
              <a:gd name="connsiteY5" fmla="*/ 249757 h 501574"/>
              <a:gd name="connsiteX6" fmla="*/ 2975020 w 3554569"/>
              <a:gd name="connsiteY6" fmla="*/ 146726 h 501574"/>
              <a:gd name="connsiteX7" fmla="*/ 3554569 w 3554569"/>
              <a:gd name="connsiteY7" fmla="*/ 442940 h 501574"/>
              <a:gd name="connsiteX0" fmla="*/ 0 w 3554569"/>
              <a:gd name="connsiteY0" fmla="*/ 297800 h 498102"/>
              <a:gd name="connsiteX1" fmla="*/ 257577 w 3554569"/>
              <a:gd name="connsiteY1" fmla="*/ 426589 h 498102"/>
              <a:gd name="connsiteX2" fmla="*/ 785611 w 3554569"/>
              <a:gd name="connsiteY2" fmla="*/ 130375 h 498102"/>
              <a:gd name="connsiteX3" fmla="*/ 1342611 w 3554569"/>
              <a:gd name="connsiteY3" fmla="*/ 497211 h 498102"/>
              <a:gd name="connsiteX4" fmla="*/ 1918671 w 3554569"/>
              <a:gd name="connsiteY4" fmla="*/ 1019 h 498102"/>
              <a:gd name="connsiteX5" fmla="*/ 2496455 w 3554569"/>
              <a:gd name="connsiteY5" fmla="*/ 361841 h 498102"/>
              <a:gd name="connsiteX6" fmla="*/ 2975020 w 3554569"/>
              <a:gd name="connsiteY6" fmla="*/ 143254 h 498102"/>
              <a:gd name="connsiteX7" fmla="*/ 3554569 w 3554569"/>
              <a:gd name="connsiteY7" fmla="*/ 439468 h 498102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554569"/>
              <a:gd name="connsiteY0" fmla="*/ 297788 h 498090"/>
              <a:gd name="connsiteX1" fmla="*/ 257577 w 3554569"/>
              <a:gd name="connsiteY1" fmla="*/ 426577 h 498090"/>
              <a:gd name="connsiteX2" fmla="*/ 785611 w 3554569"/>
              <a:gd name="connsiteY2" fmla="*/ 130363 h 498090"/>
              <a:gd name="connsiteX3" fmla="*/ 1342611 w 3554569"/>
              <a:gd name="connsiteY3" fmla="*/ 497199 h 498090"/>
              <a:gd name="connsiteX4" fmla="*/ 1918671 w 3554569"/>
              <a:gd name="connsiteY4" fmla="*/ 1007 h 498090"/>
              <a:gd name="connsiteX5" fmla="*/ 2496455 w 3554569"/>
              <a:gd name="connsiteY5" fmla="*/ 361829 h 498090"/>
              <a:gd name="connsiteX6" fmla="*/ 3074519 w 3554569"/>
              <a:gd name="connsiteY6" fmla="*/ 118121 h 498090"/>
              <a:gd name="connsiteX7" fmla="*/ 3554569 w 3554569"/>
              <a:gd name="connsiteY7" fmla="*/ 439456 h 498090"/>
              <a:gd name="connsiteX0" fmla="*/ 0 w 3775300"/>
              <a:gd name="connsiteY0" fmla="*/ 0 h 528262"/>
              <a:gd name="connsiteX1" fmla="*/ 478308 w 3775300"/>
              <a:gd name="connsiteY1" fmla="*/ 456749 h 528262"/>
              <a:gd name="connsiteX2" fmla="*/ 1006342 w 3775300"/>
              <a:gd name="connsiteY2" fmla="*/ 160535 h 528262"/>
              <a:gd name="connsiteX3" fmla="*/ 1563342 w 3775300"/>
              <a:gd name="connsiteY3" fmla="*/ 527371 h 528262"/>
              <a:gd name="connsiteX4" fmla="*/ 2139402 w 3775300"/>
              <a:gd name="connsiteY4" fmla="*/ 31179 h 528262"/>
              <a:gd name="connsiteX5" fmla="*/ 2717186 w 3775300"/>
              <a:gd name="connsiteY5" fmla="*/ 392001 h 528262"/>
              <a:gd name="connsiteX6" fmla="*/ 3295250 w 3775300"/>
              <a:gd name="connsiteY6" fmla="*/ 148293 h 528262"/>
              <a:gd name="connsiteX7" fmla="*/ 3775300 w 3775300"/>
              <a:gd name="connsiteY7" fmla="*/ 469628 h 52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5300" h="528262">
                <a:moveTo>
                  <a:pt x="0" y="0"/>
                </a:moveTo>
                <a:cubicBezTo>
                  <a:pt x="63321" y="78346"/>
                  <a:pt x="310584" y="429993"/>
                  <a:pt x="478308" y="456749"/>
                </a:cubicBezTo>
                <a:cubicBezTo>
                  <a:pt x="646032" y="483505"/>
                  <a:pt x="825503" y="148765"/>
                  <a:pt x="1006342" y="160535"/>
                </a:cubicBezTo>
                <a:cubicBezTo>
                  <a:pt x="1187181" y="172305"/>
                  <a:pt x="1374499" y="548930"/>
                  <a:pt x="1563342" y="527371"/>
                </a:cubicBezTo>
                <a:cubicBezTo>
                  <a:pt x="1752185" y="505812"/>
                  <a:pt x="1947095" y="53741"/>
                  <a:pt x="2139402" y="31179"/>
                </a:cubicBezTo>
                <a:cubicBezTo>
                  <a:pt x="2331709" y="8617"/>
                  <a:pt x="2524545" y="372482"/>
                  <a:pt x="2717186" y="392001"/>
                </a:cubicBezTo>
                <a:cubicBezTo>
                  <a:pt x="2909827" y="411520"/>
                  <a:pt x="3118898" y="135355"/>
                  <a:pt x="3295250" y="148293"/>
                </a:cubicBezTo>
                <a:cubicBezTo>
                  <a:pt x="3471602" y="161231"/>
                  <a:pt x="3607283" y="257232"/>
                  <a:pt x="3775300" y="469628"/>
                </a:cubicBezTo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61476" y="5156916"/>
                <a:ext cx="800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76" y="5156916"/>
                <a:ext cx="800924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206941" y="5743443"/>
            <a:ext cx="5102478" cy="745847"/>
          </a:xfrm>
          <a:custGeom>
            <a:avLst/>
            <a:gdLst>
              <a:gd name="connsiteX0" fmla="*/ 4925961 w 4925961"/>
              <a:gd name="connsiteY0" fmla="*/ 606791 h 745847"/>
              <a:gd name="connsiteX1" fmla="*/ 4917534 w 4925961"/>
              <a:gd name="connsiteY1" fmla="*/ 37925 h 745847"/>
              <a:gd name="connsiteX2" fmla="*/ 4475082 w 4925961"/>
              <a:gd name="connsiteY2" fmla="*/ 16856 h 745847"/>
              <a:gd name="connsiteX3" fmla="*/ 3725021 w 4925961"/>
              <a:gd name="connsiteY3" fmla="*/ 139057 h 745847"/>
              <a:gd name="connsiteX4" fmla="*/ 3151941 w 4925961"/>
              <a:gd name="connsiteY4" fmla="*/ 0 h 745847"/>
              <a:gd name="connsiteX5" fmla="*/ 1795089 w 4925961"/>
              <a:gd name="connsiteY5" fmla="*/ 88491 h 745847"/>
              <a:gd name="connsiteX6" fmla="*/ 54780 w 4925961"/>
              <a:gd name="connsiteY6" fmla="*/ 151698 h 745847"/>
              <a:gd name="connsiteX7" fmla="*/ 0 w 4925961"/>
              <a:gd name="connsiteY7" fmla="*/ 539370 h 745847"/>
              <a:gd name="connsiteX8" fmla="*/ 2309176 w 4925961"/>
              <a:gd name="connsiteY8" fmla="*/ 745847 h 745847"/>
              <a:gd name="connsiteX9" fmla="*/ 4407661 w 4925961"/>
              <a:gd name="connsiteY9" fmla="*/ 712137 h 745847"/>
              <a:gd name="connsiteX10" fmla="*/ 4925961 w 4925961"/>
              <a:gd name="connsiteY10" fmla="*/ 606791 h 745847"/>
              <a:gd name="connsiteX0" fmla="*/ 5057835 w 5057835"/>
              <a:gd name="connsiteY0" fmla="*/ 606791 h 745847"/>
              <a:gd name="connsiteX1" fmla="*/ 5049408 w 5057835"/>
              <a:gd name="connsiteY1" fmla="*/ 37925 h 745847"/>
              <a:gd name="connsiteX2" fmla="*/ 4606956 w 5057835"/>
              <a:gd name="connsiteY2" fmla="*/ 16856 h 745847"/>
              <a:gd name="connsiteX3" fmla="*/ 3856895 w 5057835"/>
              <a:gd name="connsiteY3" fmla="*/ 139057 h 745847"/>
              <a:gd name="connsiteX4" fmla="*/ 3283815 w 5057835"/>
              <a:gd name="connsiteY4" fmla="*/ 0 h 745847"/>
              <a:gd name="connsiteX5" fmla="*/ 1926963 w 5057835"/>
              <a:gd name="connsiteY5" fmla="*/ 88491 h 745847"/>
              <a:gd name="connsiteX6" fmla="*/ 0 w 5057835"/>
              <a:gd name="connsiteY6" fmla="*/ 151698 h 745847"/>
              <a:gd name="connsiteX7" fmla="*/ 131874 w 5057835"/>
              <a:gd name="connsiteY7" fmla="*/ 539370 h 745847"/>
              <a:gd name="connsiteX8" fmla="*/ 2441050 w 5057835"/>
              <a:gd name="connsiteY8" fmla="*/ 745847 h 745847"/>
              <a:gd name="connsiteX9" fmla="*/ 4539535 w 5057835"/>
              <a:gd name="connsiteY9" fmla="*/ 712137 h 745847"/>
              <a:gd name="connsiteX10" fmla="*/ 5057835 w 5057835"/>
              <a:gd name="connsiteY10" fmla="*/ 606791 h 745847"/>
              <a:gd name="connsiteX0" fmla="*/ 5080747 w 5080747"/>
              <a:gd name="connsiteY0" fmla="*/ 606791 h 745847"/>
              <a:gd name="connsiteX1" fmla="*/ 5072320 w 5080747"/>
              <a:gd name="connsiteY1" fmla="*/ 37925 h 745847"/>
              <a:gd name="connsiteX2" fmla="*/ 4629868 w 5080747"/>
              <a:gd name="connsiteY2" fmla="*/ 16856 h 745847"/>
              <a:gd name="connsiteX3" fmla="*/ 3879807 w 5080747"/>
              <a:gd name="connsiteY3" fmla="*/ 139057 h 745847"/>
              <a:gd name="connsiteX4" fmla="*/ 3306727 w 5080747"/>
              <a:gd name="connsiteY4" fmla="*/ 0 h 745847"/>
              <a:gd name="connsiteX5" fmla="*/ 1949875 w 5080747"/>
              <a:gd name="connsiteY5" fmla="*/ 88491 h 745847"/>
              <a:gd name="connsiteX6" fmla="*/ 22912 w 5080747"/>
              <a:gd name="connsiteY6" fmla="*/ 151698 h 745847"/>
              <a:gd name="connsiteX7" fmla="*/ 0 w 5080747"/>
              <a:gd name="connsiteY7" fmla="*/ 548514 h 745847"/>
              <a:gd name="connsiteX8" fmla="*/ 2463962 w 5080747"/>
              <a:gd name="connsiteY8" fmla="*/ 745847 h 745847"/>
              <a:gd name="connsiteX9" fmla="*/ 4562447 w 5080747"/>
              <a:gd name="connsiteY9" fmla="*/ 712137 h 745847"/>
              <a:gd name="connsiteX10" fmla="*/ 5080747 w 5080747"/>
              <a:gd name="connsiteY10" fmla="*/ 606791 h 74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80747" h="745847">
                <a:moveTo>
                  <a:pt x="5080747" y="606791"/>
                </a:moveTo>
                <a:lnTo>
                  <a:pt x="5072320" y="37925"/>
                </a:lnTo>
                <a:lnTo>
                  <a:pt x="4629868" y="16856"/>
                </a:lnTo>
                <a:lnTo>
                  <a:pt x="3879807" y="139057"/>
                </a:lnTo>
                <a:lnTo>
                  <a:pt x="3306727" y="0"/>
                </a:lnTo>
                <a:lnTo>
                  <a:pt x="1949875" y="88491"/>
                </a:lnTo>
                <a:lnTo>
                  <a:pt x="22912" y="151698"/>
                </a:lnTo>
                <a:lnTo>
                  <a:pt x="0" y="548514"/>
                </a:lnTo>
                <a:lnTo>
                  <a:pt x="2463962" y="745847"/>
                </a:lnTo>
                <a:lnTo>
                  <a:pt x="4562447" y="712137"/>
                </a:lnTo>
                <a:lnTo>
                  <a:pt x="5080747" y="606791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Group 320"/>
          <p:cNvGrpSpPr/>
          <p:nvPr/>
        </p:nvGrpSpPr>
        <p:grpSpPr>
          <a:xfrm>
            <a:off x="457200" y="228600"/>
            <a:ext cx="4275002" cy="2990640"/>
            <a:chOff x="9546328" y="1718336"/>
            <a:chExt cx="4275002" cy="2990640"/>
          </a:xfrm>
        </p:grpSpPr>
        <p:sp>
          <p:nvSpPr>
            <p:cNvPr id="322" name="Rectangle 321"/>
            <p:cNvSpPr/>
            <p:nvPr/>
          </p:nvSpPr>
          <p:spPr>
            <a:xfrm>
              <a:off x="9546328" y="1718336"/>
              <a:ext cx="4275002" cy="2990640"/>
            </a:xfrm>
            <a:prstGeom prst="rect">
              <a:avLst/>
            </a:prstGeom>
            <a:solidFill>
              <a:schemeClr val="bg2"/>
            </a:solidFill>
            <a:ln w="127000">
              <a:solidFill>
                <a:schemeClr val="bg2">
                  <a:lumMod val="20000"/>
                  <a:lumOff val="80000"/>
                </a:schemeClr>
              </a:solidFill>
              <a:miter lim="800000"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3" name="Straight Connector 322"/>
            <p:cNvCxnSpPr/>
            <p:nvPr/>
          </p:nvCxnSpPr>
          <p:spPr>
            <a:xfrm flipH="1">
              <a:off x="10474830" y="2389673"/>
              <a:ext cx="1272289" cy="13746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10926084" y="2469060"/>
              <a:ext cx="1234313" cy="1428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H="1">
              <a:off x="11435833" y="2533752"/>
              <a:ext cx="1215140" cy="1514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>
              <a:off x="11970655" y="2654923"/>
              <a:ext cx="1194250" cy="15439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H="1">
              <a:off x="10031932" y="2320173"/>
              <a:ext cx="1378680" cy="13104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Freeform 327"/>
            <p:cNvSpPr/>
            <p:nvPr/>
          </p:nvSpPr>
          <p:spPr>
            <a:xfrm>
              <a:off x="9763424" y="2263829"/>
              <a:ext cx="3703035" cy="1933030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 328"/>
            <p:cNvSpPr/>
            <p:nvPr/>
          </p:nvSpPr>
          <p:spPr>
            <a:xfrm rot="437935">
              <a:off x="10116918" y="2879505"/>
              <a:ext cx="3053933" cy="500163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34925" cap="rnd">
              <a:solidFill>
                <a:srgbClr val="FFFF00">
                  <a:alpha val="33000"/>
                </a:srgbClr>
              </a:solidFill>
              <a:prstDash val="sysDash"/>
            </a:ln>
            <a:effectLst>
              <a:outerShdw blurRad="127000" dist="50800" dir="8100000" algn="c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9763424" y="3473168"/>
              <a:ext cx="3072278" cy="899044"/>
              <a:chOff x="713876" y="3672951"/>
              <a:chExt cx="4872143" cy="1425740"/>
            </a:xfrm>
          </p:grpSpPr>
          <p:cxnSp>
            <p:nvCxnSpPr>
              <p:cNvPr id="371" name="Straight Arrow Connector 370"/>
              <p:cNvCxnSpPr>
                <a:stCxn id="328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2" name="TextBox 371"/>
                  <p:cNvSpPr txBox="1"/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5" name="TextBox 6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r="-18421"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1" name="Group 330"/>
            <p:cNvGrpSpPr/>
            <p:nvPr/>
          </p:nvGrpSpPr>
          <p:grpSpPr>
            <a:xfrm>
              <a:off x="9763424" y="1826021"/>
              <a:ext cx="1715678" cy="1647156"/>
              <a:chOff x="713876" y="1060826"/>
              <a:chExt cx="2720797" cy="2612125"/>
            </a:xfrm>
          </p:grpSpPr>
          <p:cxnSp>
            <p:nvCxnSpPr>
              <p:cNvPr id="369" name="Straight Arrow Connector 368"/>
              <p:cNvCxnSpPr>
                <a:stCxn id="328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0" name="TextBox 369"/>
                  <p:cNvSpPr txBox="1"/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3" name="TextBox 6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 r="-20833" b="-6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2" name="Freeform 331"/>
            <p:cNvSpPr/>
            <p:nvPr/>
          </p:nvSpPr>
          <p:spPr>
            <a:xfrm rot="437935">
              <a:off x="10128373" y="2835454"/>
              <a:ext cx="2879494" cy="498858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6183221"/>
                <a:gd name="connsiteY0" fmla="*/ 431716 h 448232"/>
                <a:gd name="connsiteX1" fmla="*/ 386367 w 6183221"/>
                <a:gd name="connsiteY1" fmla="*/ 418837 h 448232"/>
                <a:gd name="connsiteX2" fmla="*/ 1017431 w 6183221"/>
                <a:gd name="connsiteY2" fmla="*/ 161259 h 448232"/>
                <a:gd name="connsiteX3" fmla="*/ 1944710 w 6183221"/>
                <a:gd name="connsiteY3" fmla="*/ 19592 h 448232"/>
                <a:gd name="connsiteX4" fmla="*/ 6183221 w 6183221"/>
                <a:gd name="connsiteY4" fmla="*/ 8679 h 448232"/>
                <a:gd name="connsiteX0" fmla="*/ 0 w 6183221"/>
                <a:gd name="connsiteY0" fmla="*/ 442245 h 458761"/>
                <a:gd name="connsiteX1" fmla="*/ 386367 w 6183221"/>
                <a:gd name="connsiteY1" fmla="*/ 429366 h 458761"/>
                <a:gd name="connsiteX2" fmla="*/ 1017431 w 6183221"/>
                <a:gd name="connsiteY2" fmla="*/ 171788 h 458761"/>
                <a:gd name="connsiteX3" fmla="*/ 2423817 w 6183221"/>
                <a:gd name="connsiteY3" fmla="*/ 12099 h 458761"/>
                <a:gd name="connsiteX4" fmla="*/ 6183221 w 6183221"/>
                <a:gd name="connsiteY4" fmla="*/ 19208 h 458761"/>
                <a:gd name="connsiteX0" fmla="*/ 0 w 6183221"/>
                <a:gd name="connsiteY0" fmla="*/ 442245 h 445944"/>
                <a:gd name="connsiteX1" fmla="*/ 441178 w 6183221"/>
                <a:gd name="connsiteY1" fmla="*/ 374291 h 445944"/>
                <a:gd name="connsiteX2" fmla="*/ 1017431 w 6183221"/>
                <a:gd name="connsiteY2" fmla="*/ 171788 h 445944"/>
                <a:gd name="connsiteX3" fmla="*/ 2423817 w 6183221"/>
                <a:gd name="connsiteY3" fmla="*/ 12099 h 445944"/>
                <a:gd name="connsiteX4" fmla="*/ 6183221 w 6183221"/>
                <a:gd name="connsiteY4" fmla="*/ 19208 h 445944"/>
                <a:gd name="connsiteX0" fmla="*/ 0 w 6183221"/>
                <a:gd name="connsiteY0" fmla="*/ 440744 h 444665"/>
                <a:gd name="connsiteX1" fmla="*/ 441178 w 6183221"/>
                <a:gd name="connsiteY1" fmla="*/ 372790 h 444665"/>
                <a:gd name="connsiteX2" fmla="*/ 1118872 w 6183221"/>
                <a:gd name="connsiteY2" fmla="*/ 149990 h 444665"/>
                <a:gd name="connsiteX3" fmla="*/ 2423817 w 6183221"/>
                <a:gd name="connsiteY3" fmla="*/ 10598 h 444665"/>
                <a:gd name="connsiteX4" fmla="*/ 6183221 w 6183221"/>
                <a:gd name="connsiteY4" fmla="*/ 17707 h 44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3221" h="444665">
                  <a:moveTo>
                    <a:pt x="0" y="440744"/>
                  </a:moveTo>
                  <a:cubicBezTo>
                    <a:pt x="108397" y="456842"/>
                    <a:pt x="254699" y="421249"/>
                    <a:pt x="441178" y="372790"/>
                  </a:cubicBezTo>
                  <a:cubicBezTo>
                    <a:pt x="627657" y="324331"/>
                    <a:pt x="788432" y="210355"/>
                    <a:pt x="1118872" y="149990"/>
                  </a:cubicBezTo>
                  <a:cubicBezTo>
                    <a:pt x="1449312" y="89625"/>
                    <a:pt x="1579759" y="32645"/>
                    <a:pt x="2423817" y="10598"/>
                  </a:cubicBezTo>
                  <a:cubicBezTo>
                    <a:pt x="3267875" y="-11449"/>
                    <a:pt x="5981452" y="5901"/>
                    <a:pt x="6183221" y="17707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 332"/>
            <p:cNvSpPr/>
            <p:nvPr/>
          </p:nvSpPr>
          <p:spPr>
            <a:xfrm rot="437935">
              <a:off x="10205216" y="3085106"/>
              <a:ext cx="3071994" cy="343647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2614412"/>
                <a:gd name="connsiteY0" fmla="*/ 426246 h 442319"/>
                <a:gd name="connsiteX1" fmla="*/ 386367 w 2614412"/>
                <a:gd name="connsiteY1" fmla="*/ 413367 h 442319"/>
                <a:gd name="connsiteX2" fmla="*/ 1358974 w 2614412"/>
                <a:gd name="connsiteY2" fmla="*/ 162737 h 442319"/>
                <a:gd name="connsiteX3" fmla="*/ 1944710 w 2614412"/>
                <a:gd name="connsiteY3" fmla="*/ 14122 h 442319"/>
                <a:gd name="connsiteX4" fmla="*/ 2614412 w 2614412"/>
                <a:gd name="connsiteY4" fmla="*/ 14122 h 442319"/>
                <a:gd name="connsiteX0" fmla="*/ 0 w 2614412"/>
                <a:gd name="connsiteY0" fmla="*/ 426246 h 449263"/>
                <a:gd name="connsiteX1" fmla="*/ 598325 w 2614412"/>
                <a:gd name="connsiteY1" fmla="*/ 425331 h 449263"/>
                <a:gd name="connsiteX2" fmla="*/ 1358974 w 2614412"/>
                <a:gd name="connsiteY2" fmla="*/ 162737 h 449263"/>
                <a:gd name="connsiteX3" fmla="*/ 1944710 w 2614412"/>
                <a:gd name="connsiteY3" fmla="*/ 14122 h 449263"/>
                <a:gd name="connsiteX4" fmla="*/ 2614412 w 2614412"/>
                <a:gd name="connsiteY4" fmla="*/ 14122 h 449263"/>
                <a:gd name="connsiteX0" fmla="*/ 0 w 2614412"/>
                <a:gd name="connsiteY0" fmla="*/ 417937 h 440954"/>
                <a:gd name="connsiteX1" fmla="*/ 598325 w 2614412"/>
                <a:gd name="connsiteY1" fmla="*/ 417022 h 440954"/>
                <a:gd name="connsiteX2" fmla="*/ 1358974 w 2614412"/>
                <a:gd name="connsiteY2" fmla="*/ 154428 h 440954"/>
                <a:gd name="connsiteX3" fmla="*/ 2207001 w 2614412"/>
                <a:gd name="connsiteY3" fmla="*/ 24871 h 440954"/>
                <a:gd name="connsiteX4" fmla="*/ 2614412 w 2614412"/>
                <a:gd name="connsiteY4" fmla="*/ 5813 h 440954"/>
                <a:gd name="connsiteX0" fmla="*/ 0 w 2207001"/>
                <a:gd name="connsiteY0" fmla="*/ 393066 h 416083"/>
                <a:gd name="connsiteX1" fmla="*/ 598325 w 2207001"/>
                <a:gd name="connsiteY1" fmla="*/ 392151 h 416083"/>
                <a:gd name="connsiteX2" fmla="*/ 1358974 w 2207001"/>
                <a:gd name="connsiteY2" fmla="*/ 129557 h 416083"/>
                <a:gd name="connsiteX3" fmla="*/ 2207001 w 2207001"/>
                <a:gd name="connsiteY3" fmla="*/ 0 h 416083"/>
                <a:gd name="connsiteX0" fmla="*/ 0 w 2416617"/>
                <a:gd name="connsiteY0" fmla="*/ 402920 h 425937"/>
                <a:gd name="connsiteX1" fmla="*/ 598325 w 2416617"/>
                <a:gd name="connsiteY1" fmla="*/ 402005 h 425937"/>
                <a:gd name="connsiteX2" fmla="*/ 1358974 w 2416617"/>
                <a:gd name="connsiteY2" fmla="*/ 139411 h 425937"/>
                <a:gd name="connsiteX3" fmla="*/ 2416617 w 2416617"/>
                <a:gd name="connsiteY3" fmla="*/ 0 h 425937"/>
                <a:gd name="connsiteX0" fmla="*/ 0 w 2416617"/>
                <a:gd name="connsiteY0" fmla="*/ 402920 h 422501"/>
                <a:gd name="connsiteX1" fmla="*/ 634903 w 2416617"/>
                <a:gd name="connsiteY1" fmla="*/ 396416 h 422501"/>
                <a:gd name="connsiteX2" fmla="*/ 1358974 w 2416617"/>
                <a:gd name="connsiteY2" fmla="*/ 139411 h 422501"/>
                <a:gd name="connsiteX3" fmla="*/ 2416617 w 2416617"/>
                <a:gd name="connsiteY3" fmla="*/ 0 h 422501"/>
                <a:gd name="connsiteX0" fmla="*/ 0 w 2416617"/>
                <a:gd name="connsiteY0" fmla="*/ 402920 h 420018"/>
                <a:gd name="connsiteX1" fmla="*/ 634903 w 2416617"/>
                <a:gd name="connsiteY1" fmla="*/ 396416 h 420018"/>
                <a:gd name="connsiteX2" fmla="*/ 1362899 w 2416617"/>
                <a:gd name="connsiteY2" fmla="*/ 175966 h 420018"/>
                <a:gd name="connsiteX3" fmla="*/ 2416617 w 2416617"/>
                <a:gd name="connsiteY3" fmla="*/ 0 h 420018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3871"/>
                <a:gd name="connsiteX1" fmla="*/ 634903 w 2277043"/>
                <a:gd name="connsiteY1" fmla="*/ 282200 h 303871"/>
                <a:gd name="connsiteX2" fmla="*/ 1323218 w 2277043"/>
                <a:gd name="connsiteY2" fmla="*/ 91035 h 303871"/>
                <a:gd name="connsiteX3" fmla="*/ 2277043 w 2277043"/>
                <a:gd name="connsiteY3" fmla="*/ 0 h 3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043" h="303871">
                  <a:moveTo>
                    <a:pt x="0" y="288704"/>
                  </a:moveTo>
                  <a:cubicBezTo>
                    <a:pt x="108397" y="304802"/>
                    <a:pt x="414367" y="315145"/>
                    <a:pt x="634903" y="282200"/>
                  </a:cubicBezTo>
                  <a:cubicBezTo>
                    <a:pt x="855439" y="249255"/>
                    <a:pt x="1049528" y="138068"/>
                    <a:pt x="1323218" y="91035"/>
                  </a:cubicBezTo>
                  <a:cubicBezTo>
                    <a:pt x="1596908" y="44002"/>
                    <a:pt x="2045707" y="279"/>
                    <a:pt x="2277043" y="0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10312427" y="3086201"/>
              <a:ext cx="2954003" cy="161617"/>
            </a:xfrm>
            <a:custGeom>
              <a:avLst/>
              <a:gdLst>
                <a:gd name="connsiteX0" fmla="*/ 0 w 4507264"/>
                <a:gd name="connsiteY0" fmla="*/ 240121 h 264494"/>
                <a:gd name="connsiteX1" fmla="*/ 299406 w 4507264"/>
                <a:gd name="connsiteY1" fmla="*/ 264397 h 264494"/>
                <a:gd name="connsiteX2" fmla="*/ 873940 w 4507264"/>
                <a:gd name="connsiteY2" fmla="*/ 232029 h 264494"/>
                <a:gd name="connsiteX3" fmla="*/ 1505119 w 4507264"/>
                <a:gd name="connsiteY3" fmla="*/ 134925 h 264494"/>
                <a:gd name="connsiteX4" fmla="*/ 2306231 w 4507264"/>
                <a:gd name="connsiteY4" fmla="*/ 21636 h 264494"/>
                <a:gd name="connsiteX5" fmla="*/ 3010238 w 4507264"/>
                <a:gd name="connsiteY5" fmla="*/ 5452 h 264494"/>
                <a:gd name="connsiteX6" fmla="*/ 3859901 w 4507264"/>
                <a:gd name="connsiteY6" fmla="*/ 5452 h 264494"/>
                <a:gd name="connsiteX7" fmla="*/ 4507264 w 4507264"/>
                <a:gd name="connsiteY7" fmla="*/ 70188 h 264494"/>
                <a:gd name="connsiteX0" fmla="*/ 0 w 4499172"/>
                <a:gd name="connsiteY0" fmla="*/ 247877 h 272250"/>
                <a:gd name="connsiteX1" fmla="*/ 299406 w 4499172"/>
                <a:gd name="connsiteY1" fmla="*/ 272153 h 272250"/>
                <a:gd name="connsiteX2" fmla="*/ 873940 w 4499172"/>
                <a:gd name="connsiteY2" fmla="*/ 239785 h 272250"/>
                <a:gd name="connsiteX3" fmla="*/ 1505119 w 4499172"/>
                <a:gd name="connsiteY3" fmla="*/ 142681 h 272250"/>
                <a:gd name="connsiteX4" fmla="*/ 2306231 w 4499172"/>
                <a:gd name="connsiteY4" fmla="*/ 29392 h 272250"/>
                <a:gd name="connsiteX5" fmla="*/ 3010238 w 4499172"/>
                <a:gd name="connsiteY5" fmla="*/ 13208 h 272250"/>
                <a:gd name="connsiteX6" fmla="*/ 3859901 w 4499172"/>
                <a:gd name="connsiteY6" fmla="*/ 13208 h 272250"/>
                <a:gd name="connsiteX7" fmla="*/ 4499172 w 4499172"/>
                <a:gd name="connsiteY7" fmla="*/ 183141 h 272250"/>
                <a:gd name="connsiteX0" fmla="*/ 0 w 4499172"/>
                <a:gd name="connsiteY0" fmla="*/ 242462 h 266835"/>
                <a:gd name="connsiteX1" fmla="*/ 299406 w 4499172"/>
                <a:gd name="connsiteY1" fmla="*/ 266738 h 266835"/>
                <a:gd name="connsiteX2" fmla="*/ 873940 w 4499172"/>
                <a:gd name="connsiteY2" fmla="*/ 234370 h 266835"/>
                <a:gd name="connsiteX3" fmla="*/ 1505119 w 4499172"/>
                <a:gd name="connsiteY3" fmla="*/ 137266 h 266835"/>
                <a:gd name="connsiteX4" fmla="*/ 2306231 w 4499172"/>
                <a:gd name="connsiteY4" fmla="*/ 23977 h 266835"/>
                <a:gd name="connsiteX5" fmla="*/ 3010238 w 4499172"/>
                <a:gd name="connsiteY5" fmla="*/ 7793 h 266835"/>
                <a:gd name="connsiteX6" fmla="*/ 3770889 w 4499172"/>
                <a:gd name="connsiteY6" fmla="*/ 121081 h 266835"/>
                <a:gd name="connsiteX7" fmla="*/ 4499172 w 4499172"/>
                <a:gd name="connsiteY7" fmla="*/ 177726 h 266835"/>
                <a:gd name="connsiteX0" fmla="*/ 0 w 4499172"/>
                <a:gd name="connsiteY0" fmla="*/ 218557 h 242930"/>
                <a:gd name="connsiteX1" fmla="*/ 299406 w 4499172"/>
                <a:gd name="connsiteY1" fmla="*/ 242833 h 242930"/>
                <a:gd name="connsiteX2" fmla="*/ 873940 w 4499172"/>
                <a:gd name="connsiteY2" fmla="*/ 210465 h 242930"/>
                <a:gd name="connsiteX3" fmla="*/ 1505119 w 4499172"/>
                <a:gd name="connsiteY3" fmla="*/ 113361 h 242930"/>
                <a:gd name="connsiteX4" fmla="*/ 2306231 w 4499172"/>
                <a:gd name="connsiteY4" fmla="*/ 72 h 242930"/>
                <a:gd name="connsiteX5" fmla="*/ 3770889 w 4499172"/>
                <a:gd name="connsiteY5" fmla="*/ 97176 h 242930"/>
                <a:gd name="connsiteX6" fmla="*/ 4499172 w 4499172"/>
                <a:gd name="connsiteY6" fmla="*/ 153821 h 242930"/>
                <a:gd name="connsiteX0" fmla="*/ 0 w 4499172"/>
                <a:gd name="connsiteY0" fmla="*/ 170086 h 194459"/>
                <a:gd name="connsiteX1" fmla="*/ 299406 w 4499172"/>
                <a:gd name="connsiteY1" fmla="*/ 194362 h 194459"/>
                <a:gd name="connsiteX2" fmla="*/ 873940 w 4499172"/>
                <a:gd name="connsiteY2" fmla="*/ 161994 h 194459"/>
                <a:gd name="connsiteX3" fmla="*/ 1505119 w 4499172"/>
                <a:gd name="connsiteY3" fmla="*/ 64890 h 194459"/>
                <a:gd name="connsiteX4" fmla="*/ 2306231 w 4499172"/>
                <a:gd name="connsiteY4" fmla="*/ 153 h 194459"/>
                <a:gd name="connsiteX5" fmla="*/ 3770889 w 4499172"/>
                <a:gd name="connsiteY5" fmla="*/ 48705 h 194459"/>
                <a:gd name="connsiteX6" fmla="*/ 4499172 w 4499172"/>
                <a:gd name="connsiteY6" fmla="*/ 105350 h 194459"/>
                <a:gd name="connsiteX0" fmla="*/ 0 w 4499172"/>
                <a:gd name="connsiteY0" fmla="*/ 124428 h 148801"/>
                <a:gd name="connsiteX1" fmla="*/ 299406 w 4499172"/>
                <a:gd name="connsiteY1" fmla="*/ 148704 h 148801"/>
                <a:gd name="connsiteX2" fmla="*/ 873940 w 4499172"/>
                <a:gd name="connsiteY2" fmla="*/ 116336 h 148801"/>
                <a:gd name="connsiteX3" fmla="*/ 1505119 w 4499172"/>
                <a:gd name="connsiteY3" fmla="*/ 19232 h 148801"/>
                <a:gd name="connsiteX4" fmla="*/ 3770889 w 4499172"/>
                <a:gd name="connsiteY4" fmla="*/ 3047 h 148801"/>
                <a:gd name="connsiteX5" fmla="*/ 4499172 w 4499172"/>
                <a:gd name="connsiteY5" fmla="*/ 59692 h 148801"/>
                <a:gd name="connsiteX0" fmla="*/ 0 w 4499172"/>
                <a:gd name="connsiteY0" fmla="*/ 132282 h 156655"/>
                <a:gd name="connsiteX1" fmla="*/ 299406 w 4499172"/>
                <a:gd name="connsiteY1" fmla="*/ 156558 h 156655"/>
                <a:gd name="connsiteX2" fmla="*/ 873940 w 4499172"/>
                <a:gd name="connsiteY2" fmla="*/ 124190 h 156655"/>
                <a:gd name="connsiteX3" fmla="*/ 1780248 w 4499172"/>
                <a:gd name="connsiteY3" fmla="*/ 10901 h 156655"/>
                <a:gd name="connsiteX4" fmla="*/ 3770889 w 4499172"/>
                <a:gd name="connsiteY4" fmla="*/ 10901 h 156655"/>
                <a:gd name="connsiteX5" fmla="*/ 4499172 w 4499172"/>
                <a:gd name="connsiteY5" fmla="*/ 67546 h 156655"/>
                <a:gd name="connsiteX0" fmla="*/ 0 w 4499172"/>
                <a:gd name="connsiteY0" fmla="*/ 143661 h 168034"/>
                <a:gd name="connsiteX1" fmla="*/ 299406 w 4499172"/>
                <a:gd name="connsiteY1" fmla="*/ 167937 h 168034"/>
                <a:gd name="connsiteX2" fmla="*/ 873940 w 4499172"/>
                <a:gd name="connsiteY2" fmla="*/ 135569 h 168034"/>
                <a:gd name="connsiteX3" fmla="*/ 1780248 w 4499172"/>
                <a:gd name="connsiteY3" fmla="*/ 22280 h 168034"/>
                <a:gd name="connsiteX4" fmla="*/ 3770889 w 4499172"/>
                <a:gd name="connsiteY4" fmla="*/ 22280 h 168034"/>
                <a:gd name="connsiteX5" fmla="*/ 4499172 w 4499172"/>
                <a:gd name="connsiteY5" fmla="*/ 78925 h 168034"/>
                <a:gd name="connsiteX0" fmla="*/ 0 w 4499172"/>
                <a:gd name="connsiteY0" fmla="*/ 187406 h 211779"/>
                <a:gd name="connsiteX1" fmla="*/ 299406 w 4499172"/>
                <a:gd name="connsiteY1" fmla="*/ 211682 h 211779"/>
                <a:gd name="connsiteX2" fmla="*/ 873940 w 4499172"/>
                <a:gd name="connsiteY2" fmla="*/ 179314 h 211779"/>
                <a:gd name="connsiteX3" fmla="*/ 1780248 w 4499172"/>
                <a:gd name="connsiteY3" fmla="*/ 66025 h 211779"/>
                <a:gd name="connsiteX4" fmla="*/ 3592864 w 4499172"/>
                <a:gd name="connsiteY4" fmla="*/ 1289 h 211779"/>
                <a:gd name="connsiteX5" fmla="*/ 4499172 w 4499172"/>
                <a:gd name="connsiteY5" fmla="*/ 122670 h 211779"/>
                <a:gd name="connsiteX0" fmla="*/ 0 w 4499172"/>
                <a:gd name="connsiteY0" fmla="*/ 227361 h 251734"/>
                <a:gd name="connsiteX1" fmla="*/ 299406 w 4499172"/>
                <a:gd name="connsiteY1" fmla="*/ 251637 h 251734"/>
                <a:gd name="connsiteX2" fmla="*/ 873940 w 4499172"/>
                <a:gd name="connsiteY2" fmla="*/ 219269 h 251734"/>
                <a:gd name="connsiteX3" fmla="*/ 1780248 w 4499172"/>
                <a:gd name="connsiteY3" fmla="*/ 105980 h 251734"/>
                <a:gd name="connsiteX4" fmla="*/ 3374379 w 4499172"/>
                <a:gd name="connsiteY4" fmla="*/ 784 h 251734"/>
                <a:gd name="connsiteX5" fmla="*/ 4499172 w 4499172"/>
                <a:gd name="connsiteY5" fmla="*/ 162625 h 251734"/>
                <a:gd name="connsiteX0" fmla="*/ 0 w 4588185"/>
                <a:gd name="connsiteY0" fmla="*/ 226652 h 251025"/>
                <a:gd name="connsiteX1" fmla="*/ 299406 w 4588185"/>
                <a:gd name="connsiteY1" fmla="*/ 250928 h 251025"/>
                <a:gd name="connsiteX2" fmla="*/ 873940 w 4588185"/>
                <a:gd name="connsiteY2" fmla="*/ 218560 h 251025"/>
                <a:gd name="connsiteX3" fmla="*/ 1780248 w 4588185"/>
                <a:gd name="connsiteY3" fmla="*/ 105271 h 251025"/>
                <a:gd name="connsiteX4" fmla="*/ 3374379 w 4588185"/>
                <a:gd name="connsiteY4" fmla="*/ 75 h 251025"/>
                <a:gd name="connsiteX5" fmla="*/ 4588185 w 4588185"/>
                <a:gd name="connsiteY5" fmla="*/ 121456 h 2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185" h="251025">
                  <a:moveTo>
                    <a:pt x="0" y="226652"/>
                  </a:moveTo>
                  <a:cubicBezTo>
                    <a:pt x="76874" y="239464"/>
                    <a:pt x="153749" y="252277"/>
                    <a:pt x="299406" y="250928"/>
                  </a:cubicBezTo>
                  <a:cubicBezTo>
                    <a:pt x="445063" y="249579"/>
                    <a:pt x="627133" y="242836"/>
                    <a:pt x="873940" y="218560"/>
                  </a:cubicBezTo>
                  <a:cubicBezTo>
                    <a:pt x="1120747" y="194284"/>
                    <a:pt x="1363508" y="141685"/>
                    <a:pt x="1780248" y="105271"/>
                  </a:cubicBezTo>
                  <a:cubicBezTo>
                    <a:pt x="2196988" y="68857"/>
                    <a:pt x="2906390" y="-2622"/>
                    <a:pt x="3374379" y="75"/>
                  </a:cubicBezTo>
                  <a:cubicBezTo>
                    <a:pt x="3842368" y="2772"/>
                    <a:pt x="4389255" y="94482"/>
                    <a:pt x="4588185" y="121456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10182180" y="2903070"/>
              <a:ext cx="2901903" cy="266926"/>
            </a:xfrm>
            <a:custGeom>
              <a:avLst/>
              <a:gdLst>
                <a:gd name="connsiteX0" fmla="*/ 0 w 4507263"/>
                <a:gd name="connsiteY0" fmla="*/ 405896 h 414591"/>
                <a:gd name="connsiteX1" fmla="*/ 331773 w 4507263"/>
                <a:gd name="connsiteY1" fmla="*/ 389711 h 414591"/>
                <a:gd name="connsiteX2" fmla="*/ 768743 w 4507263"/>
                <a:gd name="connsiteY2" fmla="*/ 195503 h 414591"/>
                <a:gd name="connsiteX3" fmla="*/ 1246173 w 4507263"/>
                <a:gd name="connsiteY3" fmla="*/ 33662 h 414591"/>
                <a:gd name="connsiteX4" fmla="*/ 1950180 w 4507263"/>
                <a:gd name="connsiteY4" fmla="*/ 1294 h 414591"/>
                <a:gd name="connsiteX5" fmla="*/ 2824120 w 4507263"/>
                <a:gd name="connsiteY5" fmla="*/ 57938 h 414591"/>
                <a:gd name="connsiteX6" fmla="*/ 3633323 w 4507263"/>
                <a:gd name="connsiteY6" fmla="*/ 106490 h 414591"/>
                <a:gd name="connsiteX7" fmla="*/ 4507263 w 4507263"/>
                <a:gd name="connsiteY7" fmla="*/ 227871 h 4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7263" h="414591">
                  <a:moveTo>
                    <a:pt x="0" y="405896"/>
                  </a:moveTo>
                  <a:cubicBezTo>
                    <a:pt x="101824" y="415336"/>
                    <a:pt x="203649" y="424776"/>
                    <a:pt x="331773" y="389711"/>
                  </a:cubicBezTo>
                  <a:cubicBezTo>
                    <a:pt x="459897" y="354646"/>
                    <a:pt x="616343" y="254844"/>
                    <a:pt x="768743" y="195503"/>
                  </a:cubicBezTo>
                  <a:cubicBezTo>
                    <a:pt x="921143" y="136162"/>
                    <a:pt x="1049267" y="66030"/>
                    <a:pt x="1246173" y="33662"/>
                  </a:cubicBezTo>
                  <a:cubicBezTo>
                    <a:pt x="1443079" y="1294"/>
                    <a:pt x="1687189" y="-2752"/>
                    <a:pt x="1950180" y="1294"/>
                  </a:cubicBezTo>
                  <a:cubicBezTo>
                    <a:pt x="2213171" y="5340"/>
                    <a:pt x="2824120" y="57938"/>
                    <a:pt x="2824120" y="57938"/>
                  </a:cubicBezTo>
                  <a:cubicBezTo>
                    <a:pt x="3104644" y="75471"/>
                    <a:pt x="3352799" y="78168"/>
                    <a:pt x="3633323" y="106490"/>
                  </a:cubicBezTo>
                  <a:cubicBezTo>
                    <a:pt x="3913847" y="134812"/>
                    <a:pt x="4210555" y="181341"/>
                    <a:pt x="4507263" y="227871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10092702" y="3172765"/>
              <a:ext cx="3127993" cy="464305"/>
            </a:xfrm>
            <a:custGeom>
              <a:avLst/>
              <a:gdLst>
                <a:gd name="connsiteX0" fmla="*/ 0 w 3127993"/>
                <a:gd name="connsiteY0" fmla="*/ 0 h 467037"/>
                <a:gd name="connsiteX1" fmla="*/ 1803975 w 3127993"/>
                <a:gd name="connsiteY1" fmla="*/ 455131 h 467037"/>
                <a:gd name="connsiteX2" fmla="*/ 2705962 w 3127993"/>
                <a:gd name="connsiteY2" fmla="*/ 322729 h 467037"/>
                <a:gd name="connsiteX3" fmla="*/ 3127993 w 3127993"/>
                <a:gd name="connsiteY3" fmla="*/ 198603 h 467037"/>
                <a:gd name="connsiteX0" fmla="*/ 0 w 3127993"/>
                <a:gd name="connsiteY0" fmla="*/ 0 h 468417"/>
                <a:gd name="connsiteX1" fmla="*/ 1803975 w 3127993"/>
                <a:gd name="connsiteY1" fmla="*/ 455131 h 468417"/>
                <a:gd name="connsiteX2" fmla="*/ 2705962 w 3127993"/>
                <a:gd name="connsiteY2" fmla="*/ 322729 h 468417"/>
                <a:gd name="connsiteX3" fmla="*/ 3127993 w 3127993"/>
                <a:gd name="connsiteY3" fmla="*/ 198603 h 468417"/>
                <a:gd name="connsiteX0" fmla="*/ 0 w 3127993"/>
                <a:gd name="connsiteY0" fmla="*/ 0 h 470237"/>
                <a:gd name="connsiteX1" fmla="*/ 1803975 w 3127993"/>
                <a:gd name="connsiteY1" fmla="*/ 455131 h 470237"/>
                <a:gd name="connsiteX2" fmla="*/ 2681137 w 3127993"/>
                <a:gd name="connsiteY2" fmla="*/ 335142 h 470237"/>
                <a:gd name="connsiteX3" fmla="*/ 3127993 w 3127993"/>
                <a:gd name="connsiteY3" fmla="*/ 198603 h 470237"/>
                <a:gd name="connsiteX0" fmla="*/ 0 w 3127993"/>
                <a:gd name="connsiteY0" fmla="*/ 0 h 470237"/>
                <a:gd name="connsiteX1" fmla="*/ 1803975 w 3127993"/>
                <a:gd name="connsiteY1" fmla="*/ 455131 h 470237"/>
                <a:gd name="connsiteX2" fmla="*/ 2681137 w 3127993"/>
                <a:gd name="connsiteY2" fmla="*/ 335142 h 470237"/>
                <a:gd name="connsiteX3" fmla="*/ 3127993 w 3127993"/>
                <a:gd name="connsiteY3" fmla="*/ 198603 h 470237"/>
                <a:gd name="connsiteX0" fmla="*/ 0 w 3127993"/>
                <a:gd name="connsiteY0" fmla="*/ 0 h 464305"/>
                <a:gd name="connsiteX1" fmla="*/ 1803975 w 3127993"/>
                <a:gd name="connsiteY1" fmla="*/ 455131 h 464305"/>
                <a:gd name="connsiteX2" fmla="*/ 2681137 w 3127993"/>
                <a:gd name="connsiteY2" fmla="*/ 335142 h 464305"/>
                <a:gd name="connsiteX3" fmla="*/ 3127993 w 3127993"/>
                <a:gd name="connsiteY3" fmla="*/ 198603 h 46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993" h="464305">
                  <a:moveTo>
                    <a:pt x="0" y="0"/>
                  </a:moveTo>
                  <a:cubicBezTo>
                    <a:pt x="676491" y="200671"/>
                    <a:pt x="1439870" y="415824"/>
                    <a:pt x="1803975" y="455131"/>
                  </a:cubicBezTo>
                  <a:cubicBezTo>
                    <a:pt x="2168080" y="494438"/>
                    <a:pt x="2460467" y="398585"/>
                    <a:pt x="2681137" y="335142"/>
                  </a:cubicBezTo>
                  <a:cubicBezTo>
                    <a:pt x="2901807" y="271699"/>
                    <a:pt x="2969386" y="247563"/>
                    <a:pt x="3127993" y="198603"/>
                  </a:cubicBezTo>
                </a:path>
              </a:pathLst>
            </a:custGeom>
            <a:noFill/>
            <a:ln w="63500">
              <a:solidFill>
                <a:srgbClr val="FFC000"/>
              </a:solidFill>
            </a:ln>
            <a:effectLst>
              <a:outerShdw blurRad="127000" dist="635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Freeform 336"/>
            <p:cNvSpPr/>
            <p:nvPr/>
          </p:nvSpPr>
          <p:spPr>
            <a:xfrm rot="9997458" flipV="1">
              <a:off x="9767783" y="2752321"/>
              <a:ext cx="1054229" cy="62982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9" name="Group 338"/>
            <p:cNvGrpSpPr/>
            <p:nvPr/>
          </p:nvGrpSpPr>
          <p:grpSpPr>
            <a:xfrm>
              <a:off x="10210393" y="3167628"/>
              <a:ext cx="336321" cy="260898"/>
              <a:chOff x="3604317" y="3792090"/>
              <a:chExt cx="522377" cy="405229"/>
            </a:xfrm>
          </p:grpSpPr>
          <p:cxnSp>
            <p:nvCxnSpPr>
              <p:cNvPr id="366" name="Straight Connector 365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0" name="5-Point Star 339"/>
            <p:cNvSpPr/>
            <p:nvPr/>
          </p:nvSpPr>
          <p:spPr>
            <a:xfrm>
              <a:off x="10318766" y="321902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 341"/>
            <p:cNvSpPr/>
            <p:nvPr/>
          </p:nvSpPr>
          <p:spPr>
            <a:xfrm rot="10080000" flipV="1">
              <a:off x="9979890" y="2937954"/>
              <a:ext cx="1533680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 342"/>
            <p:cNvSpPr/>
            <p:nvPr/>
          </p:nvSpPr>
          <p:spPr>
            <a:xfrm rot="9961865" flipV="1">
              <a:off x="10556108" y="3023171"/>
              <a:ext cx="1330683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4" name="Group 343"/>
            <p:cNvGrpSpPr/>
            <p:nvPr/>
          </p:nvGrpSpPr>
          <p:grpSpPr>
            <a:xfrm>
              <a:off x="11045116" y="2725345"/>
              <a:ext cx="420970" cy="385868"/>
              <a:chOff x="4900816" y="3105133"/>
              <a:chExt cx="653855" cy="599334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5" name="5-Point Star 344"/>
            <p:cNvSpPr/>
            <p:nvPr/>
          </p:nvSpPr>
          <p:spPr>
            <a:xfrm>
              <a:off x="11195654" y="2822642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6" name="Group 345"/>
            <p:cNvGrpSpPr/>
            <p:nvPr/>
          </p:nvGrpSpPr>
          <p:grpSpPr>
            <a:xfrm>
              <a:off x="11639508" y="2702849"/>
              <a:ext cx="352594" cy="325035"/>
              <a:chOff x="5824031" y="3070192"/>
              <a:chExt cx="547653" cy="504847"/>
            </a:xfrm>
          </p:grpSpPr>
          <p:cxnSp>
            <p:nvCxnSpPr>
              <p:cNvPr id="360" name="Straight Connector 359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7" name="5-Point Star 346"/>
            <p:cNvSpPr/>
            <p:nvPr/>
          </p:nvSpPr>
          <p:spPr>
            <a:xfrm>
              <a:off x="11750289" y="2767229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Freeform 347"/>
            <p:cNvSpPr/>
            <p:nvPr/>
          </p:nvSpPr>
          <p:spPr>
            <a:xfrm rot="9840000" flipV="1">
              <a:off x="10897774" y="3130441"/>
              <a:ext cx="1666601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Freeform 348"/>
            <p:cNvSpPr/>
            <p:nvPr/>
          </p:nvSpPr>
          <p:spPr>
            <a:xfrm rot="9900000" flipV="1">
              <a:off x="11743374" y="3181067"/>
              <a:ext cx="1226274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0" name="Group 349"/>
            <p:cNvGrpSpPr/>
            <p:nvPr/>
          </p:nvGrpSpPr>
          <p:grpSpPr>
            <a:xfrm>
              <a:off x="11927164" y="2935943"/>
              <a:ext cx="438749" cy="454266"/>
              <a:chOff x="6270822" y="3432235"/>
              <a:chExt cx="681469" cy="705569"/>
            </a:xfrm>
          </p:grpSpPr>
          <p:cxnSp>
            <p:nvCxnSpPr>
              <p:cNvPr id="357" name="Straight Connector 356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1" name="5-Point Star 350"/>
            <p:cNvSpPr/>
            <p:nvPr/>
          </p:nvSpPr>
          <p:spPr>
            <a:xfrm>
              <a:off x="12093505" y="3054283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2" name="Group 351"/>
            <p:cNvGrpSpPr/>
            <p:nvPr/>
          </p:nvGrpSpPr>
          <p:grpSpPr>
            <a:xfrm>
              <a:off x="12817897" y="2670302"/>
              <a:ext cx="370783" cy="381514"/>
              <a:chOff x="7654316" y="3019640"/>
              <a:chExt cx="575903" cy="592570"/>
            </a:xfrm>
          </p:grpSpPr>
          <p:cxnSp>
            <p:nvCxnSpPr>
              <p:cNvPr id="354" name="Straight Connector 353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3" name="5-Point Star 352"/>
            <p:cNvSpPr/>
            <p:nvPr/>
          </p:nvSpPr>
          <p:spPr>
            <a:xfrm>
              <a:off x="12947435" y="276489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3" name="TextBox 372"/>
          <p:cNvSpPr txBox="1"/>
          <p:nvPr/>
        </p:nvSpPr>
        <p:spPr>
          <a:xfrm>
            <a:off x="610054" y="389435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Big 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y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c</a:t>
            </a:r>
            <a:r>
              <a:rPr lang="en-US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4" name="Group 373"/>
          <p:cNvGrpSpPr/>
          <p:nvPr/>
        </p:nvGrpSpPr>
        <p:grpSpPr>
          <a:xfrm>
            <a:off x="4682530" y="2209147"/>
            <a:ext cx="4309070" cy="2990640"/>
            <a:chOff x="9546328" y="1718336"/>
            <a:chExt cx="4309070" cy="2990640"/>
          </a:xfrm>
        </p:grpSpPr>
        <p:sp>
          <p:nvSpPr>
            <p:cNvPr id="375" name="Rectangle 374"/>
            <p:cNvSpPr/>
            <p:nvPr/>
          </p:nvSpPr>
          <p:spPr>
            <a:xfrm>
              <a:off x="9546328" y="1718336"/>
              <a:ext cx="4275002" cy="2990640"/>
            </a:xfrm>
            <a:prstGeom prst="rect">
              <a:avLst/>
            </a:prstGeom>
            <a:solidFill>
              <a:schemeClr val="bg2"/>
            </a:solidFill>
            <a:ln w="127000">
              <a:solidFill>
                <a:schemeClr val="bg2">
                  <a:lumMod val="20000"/>
                  <a:lumOff val="80000"/>
                </a:schemeClr>
              </a:solidFill>
              <a:miter lim="800000"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6" name="Straight Connector 375"/>
            <p:cNvCxnSpPr/>
            <p:nvPr/>
          </p:nvCxnSpPr>
          <p:spPr>
            <a:xfrm flipH="1">
              <a:off x="10474830" y="2389673"/>
              <a:ext cx="1272289" cy="13746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>
              <a:off x="10926084" y="2469060"/>
              <a:ext cx="1234313" cy="1428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11435833" y="2533752"/>
              <a:ext cx="1215140" cy="1514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H="1">
              <a:off x="11970655" y="2654923"/>
              <a:ext cx="1194250" cy="15439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flipH="1">
              <a:off x="10031932" y="2320173"/>
              <a:ext cx="1378680" cy="13104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Freeform 380"/>
            <p:cNvSpPr/>
            <p:nvPr/>
          </p:nvSpPr>
          <p:spPr>
            <a:xfrm>
              <a:off x="9763424" y="2263829"/>
              <a:ext cx="3703035" cy="1933030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 rot="437935">
              <a:off x="10116918" y="2879505"/>
              <a:ext cx="3053933" cy="500163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34925" cap="rnd">
              <a:solidFill>
                <a:srgbClr val="FFFF00">
                  <a:alpha val="33000"/>
                </a:srgbClr>
              </a:solidFill>
              <a:prstDash val="sysDash"/>
            </a:ln>
            <a:effectLst>
              <a:outerShdw blurRad="127000" dist="50800" dir="8100000" algn="c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3" name="Group 382"/>
            <p:cNvGrpSpPr/>
            <p:nvPr/>
          </p:nvGrpSpPr>
          <p:grpSpPr>
            <a:xfrm>
              <a:off x="9763424" y="3473168"/>
              <a:ext cx="3072278" cy="899044"/>
              <a:chOff x="713876" y="3672951"/>
              <a:chExt cx="4872143" cy="1425740"/>
            </a:xfrm>
          </p:grpSpPr>
          <p:cxnSp>
            <p:nvCxnSpPr>
              <p:cNvPr id="422" name="Straight Arrow Connector 421"/>
              <p:cNvCxnSpPr>
                <a:stCxn id="381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3" name="TextBox 422"/>
                  <p:cNvSpPr txBox="1"/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4" name="TextBox 4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r="-18421"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4" name="Group 383"/>
            <p:cNvGrpSpPr/>
            <p:nvPr/>
          </p:nvGrpSpPr>
          <p:grpSpPr>
            <a:xfrm>
              <a:off x="9763424" y="1826021"/>
              <a:ext cx="1715678" cy="1647156"/>
              <a:chOff x="713876" y="1060826"/>
              <a:chExt cx="2720797" cy="2612125"/>
            </a:xfrm>
          </p:grpSpPr>
          <p:cxnSp>
            <p:nvCxnSpPr>
              <p:cNvPr id="420" name="Straight Arrow Connector 419"/>
              <p:cNvCxnSpPr>
                <a:stCxn id="381" idx="3"/>
              </p:cNvCxnSpPr>
              <p:nvPr/>
            </p:nvCxnSpPr>
            <p:spPr>
              <a:xfrm flipV="1">
                <a:off x="713876" y="1590261"/>
                <a:ext cx="2373882" cy="208269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1" name="TextBox 420"/>
                  <p:cNvSpPr txBox="1"/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2" name="TextBox 4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r="-20833" b="-6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5" name="Freeform 384"/>
            <p:cNvSpPr/>
            <p:nvPr/>
          </p:nvSpPr>
          <p:spPr>
            <a:xfrm rot="437935">
              <a:off x="10128373" y="2835454"/>
              <a:ext cx="2879494" cy="498858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6183221"/>
                <a:gd name="connsiteY0" fmla="*/ 431716 h 448232"/>
                <a:gd name="connsiteX1" fmla="*/ 386367 w 6183221"/>
                <a:gd name="connsiteY1" fmla="*/ 418837 h 448232"/>
                <a:gd name="connsiteX2" fmla="*/ 1017431 w 6183221"/>
                <a:gd name="connsiteY2" fmla="*/ 161259 h 448232"/>
                <a:gd name="connsiteX3" fmla="*/ 1944710 w 6183221"/>
                <a:gd name="connsiteY3" fmla="*/ 19592 h 448232"/>
                <a:gd name="connsiteX4" fmla="*/ 6183221 w 6183221"/>
                <a:gd name="connsiteY4" fmla="*/ 8679 h 448232"/>
                <a:gd name="connsiteX0" fmla="*/ 0 w 6183221"/>
                <a:gd name="connsiteY0" fmla="*/ 442245 h 458761"/>
                <a:gd name="connsiteX1" fmla="*/ 386367 w 6183221"/>
                <a:gd name="connsiteY1" fmla="*/ 429366 h 458761"/>
                <a:gd name="connsiteX2" fmla="*/ 1017431 w 6183221"/>
                <a:gd name="connsiteY2" fmla="*/ 171788 h 458761"/>
                <a:gd name="connsiteX3" fmla="*/ 2423817 w 6183221"/>
                <a:gd name="connsiteY3" fmla="*/ 12099 h 458761"/>
                <a:gd name="connsiteX4" fmla="*/ 6183221 w 6183221"/>
                <a:gd name="connsiteY4" fmla="*/ 19208 h 458761"/>
                <a:gd name="connsiteX0" fmla="*/ 0 w 6183221"/>
                <a:gd name="connsiteY0" fmla="*/ 442245 h 445944"/>
                <a:gd name="connsiteX1" fmla="*/ 441178 w 6183221"/>
                <a:gd name="connsiteY1" fmla="*/ 374291 h 445944"/>
                <a:gd name="connsiteX2" fmla="*/ 1017431 w 6183221"/>
                <a:gd name="connsiteY2" fmla="*/ 171788 h 445944"/>
                <a:gd name="connsiteX3" fmla="*/ 2423817 w 6183221"/>
                <a:gd name="connsiteY3" fmla="*/ 12099 h 445944"/>
                <a:gd name="connsiteX4" fmla="*/ 6183221 w 6183221"/>
                <a:gd name="connsiteY4" fmla="*/ 19208 h 445944"/>
                <a:gd name="connsiteX0" fmla="*/ 0 w 6183221"/>
                <a:gd name="connsiteY0" fmla="*/ 440744 h 444665"/>
                <a:gd name="connsiteX1" fmla="*/ 441178 w 6183221"/>
                <a:gd name="connsiteY1" fmla="*/ 372790 h 444665"/>
                <a:gd name="connsiteX2" fmla="*/ 1118872 w 6183221"/>
                <a:gd name="connsiteY2" fmla="*/ 149990 h 444665"/>
                <a:gd name="connsiteX3" fmla="*/ 2423817 w 6183221"/>
                <a:gd name="connsiteY3" fmla="*/ 10598 h 444665"/>
                <a:gd name="connsiteX4" fmla="*/ 6183221 w 6183221"/>
                <a:gd name="connsiteY4" fmla="*/ 17707 h 44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3221" h="444665">
                  <a:moveTo>
                    <a:pt x="0" y="440744"/>
                  </a:moveTo>
                  <a:cubicBezTo>
                    <a:pt x="108397" y="456842"/>
                    <a:pt x="254699" y="421249"/>
                    <a:pt x="441178" y="372790"/>
                  </a:cubicBezTo>
                  <a:cubicBezTo>
                    <a:pt x="627657" y="324331"/>
                    <a:pt x="788432" y="210355"/>
                    <a:pt x="1118872" y="149990"/>
                  </a:cubicBezTo>
                  <a:cubicBezTo>
                    <a:pt x="1449312" y="89625"/>
                    <a:pt x="1579759" y="32645"/>
                    <a:pt x="2423817" y="10598"/>
                  </a:cubicBezTo>
                  <a:cubicBezTo>
                    <a:pt x="3267875" y="-11449"/>
                    <a:pt x="5981452" y="5901"/>
                    <a:pt x="6183221" y="17707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 rot="437935">
              <a:off x="10205216" y="3085106"/>
              <a:ext cx="3071994" cy="343647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2614412"/>
                <a:gd name="connsiteY0" fmla="*/ 426246 h 442319"/>
                <a:gd name="connsiteX1" fmla="*/ 386367 w 2614412"/>
                <a:gd name="connsiteY1" fmla="*/ 413367 h 442319"/>
                <a:gd name="connsiteX2" fmla="*/ 1358974 w 2614412"/>
                <a:gd name="connsiteY2" fmla="*/ 162737 h 442319"/>
                <a:gd name="connsiteX3" fmla="*/ 1944710 w 2614412"/>
                <a:gd name="connsiteY3" fmla="*/ 14122 h 442319"/>
                <a:gd name="connsiteX4" fmla="*/ 2614412 w 2614412"/>
                <a:gd name="connsiteY4" fmla="*/ 14122 h 442319"/>
                <a:gd name="connsiteX0" fmla="*/ 0 w 2614412"/>
                <a:gd name="connsiteY0" fmla="*/ 426246 h 449263"/>
                <a:gd name="connsiteX1" fmla="*/ 598325 w 2614412"/>
                <a:gd name="connsiteY1" fmla="*/ 425331 h 449263"/>
                <a:gd name="connsiteX2" fmla="*/ 1358974 w 2614412"/>
                <a:gd name="connsiteY2" fmla="*/ 162737 h 449263"/>
                <a:gd name="connsiteX3" fmla="*/ 1944710 w 2614412"/>
                <a:gd name="connsiteY3" fmla="*/ 14122 h 449263"/>
                <a:gd name="connsiteX4" fmla="*/ 2614412 w 2614412"/>
                <a:gd name="connsiteY4" fmla="*/ 14122 h 449263"/>
                <a:gd name="connsiteX0" fmla="*/ 0 w 2614412"/>
                <a:gd name="connsiteY0" fmla="*/ 417937 h 440954"/>
                <a:gd name="connsiteX1" fmla="*/ 598325 w 2614412"/>
                <a:gd name="connsiteY1" fmla="*/ 417022 h 440954"/>
                <a:gd name="connsiteX2" fmla="*/ 1358974 w 2614412"/>
                <a:gd name="connsiteY2" fmla="*/ 154428 h 440954"/>
                <a:gd name="connsiteX3" fmla="*/ 2207001 w 2614412"/>
                <a:gd name="connsiteY3" fmla="*/ 24871 h 440954"/>
                <a:gd name="connsiteX4" fmla="*/ 2614412 w 2614412"/>
                <a:gd name="connsiteY4" fmla="*/ 5813 h 440954"/>
                <a:gd name="connsiteX0" fmla="*/ 0 w 2207001"/>
                <a:gd name="connsiteY0" fmla="*/ 393066 h 416083"/>
                <a:gd name="connsiteX1" fmla="*/ 598325 w 2207001"/>
                <a:gd name="connsiteY1" fmla="*/ 392151 h 416083"/>
                <a:gd name="connsiteX2" fmla="*/ 1358974 w 2207001"/>
                <a:gd name="connsiteY2" fmla="*/ 129557 h 416083"/>
                <a:gd name="connsiteX3" fmla="*/ 2207001 w 2207001"/>
                <a:gd name="connsiteY3" fmla="*/ 0 h 416083"/>
                <a:gd name="connsiteX0" fmla="*/ 0 w 2416617"/>
                <a:gd name="connsiteY0" fmla="*/ 402920 h 425937"/>
                <a:gd name="connsiteX1" fmla="*/ 598325 w 2416617"/>
                <a:gd name="connsiteY1" fmla="*/ 402005 h 425937"/>
                <a:gd name="connsiteX2" fmla="*/ 1358974 w 2416617"/>
                <a:gd name="connsiteY2" fmla="*/ 139411 h 425937"/>
                <a:gd name="connsiteX3" fmla="*/ 2416617 w 2416617"/>
                <a:gd name="connsiteY3" fmla="*/ 0 h 425937"/>
                <a:gd name="connsiteX0" fmla="*/ 0 w 2416617"/>
                <a:gd name="connsiteY0" fmla="*/ 402920 h 422501"/>
                <a:gd name="connsiteX1" fmla="*/ 634903 w 2416617"/>
                <a:gd name="connsiteY1" fmla="*/ 396416 h 422501"/>
                <a:gd name="connsiteX2" fmla="*/ 1358974 w 2416617"/>
                <a:gd name="connsiteY2" fmla="*/ 139411 h 422501"/>
                <a:gd name="connsiteX3" fmla="*/ 2416617 w 2416617"/>
                <a:gd name="connsiteY3" fmla="*/ 0 h 422501"/>
                <a:gd name="connsiteX0" fmla="*/ 0 w 2416617"/>
                <a:gd name="connsiteY0" fmla="*/ 402920 h 420018"/>
                <a:gd name="connsiteX1" fmla="*/ 634903 w 2416617"/>
                <a:gd name="connsiteY1" fmla="*/ 396416 h 420018"/>
                <a:gd name="connsiteX2" fmla="*/ 1362899 w 2416617"/>
                <a:gd name="connsiteY2" fmla="*/ 175966 h 420018"/>
                <a:gd name="connsiteX3" fmla="*/ 2416617 w 2416617"/>
                <a:gd name="connsiteY3" fmla="*/ 0 h 420018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3871"/>
                <a:gd name="connsiteX1" fmla="*/ 634903 w 2277043"/>
                <a:gd name="connsiteY1" fmla="*/ 282200 h 303871"/>
                <a:gd name="connsiteX2" fmla="*/ 1323218 w 2277043"/>
                <a:gd name="connsiteY2" fmla="*/ 91035 h 303871"/>
                <a:gd name="connsiteX3" fmla="*/ 2277043 w 2277043"/>
                <a:gd name="connsiteY3" fmla="*/ 0 h 3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043" h="303871">
                  <a:moveTo>
                    <a:pt x="0" y="288704"/>
                  </a:moveTo>
                  <a:cubicBezTo>
                    <a:pt x="108397" y="304802"/>
                    <a:pt x="414367" y="315145"/>
                    <a:pt x="634903" y="282200"/>
                  </a:cubicBezTo>
                  <a:cubicBezTo>
                    <a:pt x="855439" y="249255"/>
                    <a:pt x="1049528" y="138068"/>
                    <a:pt x="1323218" y="91035"/>
                  </a:cubicBezTo>
                  <a:cubicBezTo>
                    <a:pt x="1596908" y="44002"/>
                    <a:pt x="2045707" y="279"/>
                    <a:pt x="2277043" y="0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10312427" y="3086201"/>
              <a:ext cx="2954003" cy="161617"/>
            </a:xfrm>
            <a:custGeom>
              <a:avLst/>
              <a:gdLst>
                <a:gd name="connsiteX0" fmla="*/ 0 w 4507264"/>
                <a:gd name="connsiteY0" fmla="*/ 240121 h 264494"/>
                <a:gd name="connsiteX1" fmla="*/ 299406 w 4507264"/>
                <a:gd name="connsiteY1" fmla="*/ 264397 h 264494"/>
                <a:gd name="connsiteX2" fmla="*/ 873940 w 4507264"/>
                <a:gd name="connsiteY2" fmla="*/ 232029 h 264494"/>
                <a:gd name="connsiteX3" fmla="*/ 1505119 w 4507264"/>
                <a:gd name="connsiteY3" fmla="*/ 134925 h 264494"/>
                <a:gd name="connsiteX4" fmla="*/ 2306231 w 4507264"/>
                <a:gd name="connsiteY4" fmla="*/ 21636 h 264494"/>
                <a:gd name="connsiteX5" fmla="*/ 3010238 w 4507264"/>
                <a:gd name="connsiteY5" fmla="*/ 5452 h 264494"/>
                <a:gd name="connsiteX6" fmla="*/ 3859901 w 4507264"/>
                <a:gd name="connsiteY6" fmla="*/ 5452 h 264494"/>
                <a:gd name="connsiteX7" fmla="*/ 4507264 w 4507264"/>
                <a:gd name="connsiteY7" fmla="*/ 70188 h 264494"/>
                <a:gd name="connsiteX0" fmla="*/ 0 w 4499172"/>
                <a:gd name="connsiteY0" fmla="*/ 247877 h 272250"/>
                <a:gd name="connsiteX1" fmla="*/ 299406 w 4499172"/>
                <a:gd name="connsiteY1" fmla="*/ 272153 h 272250"/>
                <a:gd name="connsiteX2" fmla="*/ 873940 w 4499172"/>
                <a:gd name="connsiteY2" fmla="*/ 239785 h 272250"/>
                <a:gd name="connsiteX3" fmla="*/ 1505119 w 4499172"/>
                <a:gd name="connsiteY3" fmla="*/ 142681 h 272250"/>
                <a:gd name="connsiteX4" fmla="*/ 2306231 w 4499172"/>
                <a:gd name="connsiteY4" fmla="*/ 29392 h 272250"/>
                <a:gd name="connsiteX5" fmla="*/ 3010238 w 4499172"/>
                <a:gd name="connsiteY5" fmla="*/ 13208 h 272250"/>
                <a:gd name="connsiteX6" fmla="*/ 3859901 w 4499172"/>
                <a:gd name="connsiteY6" fmla="*/ 13208 h 272250"/>
                <a:gd name="connsiteX7" fmla="*/ 4499172 w 4499172"/>
                <a:gd name="connsiteY7" fmla="*/ 183141 h 272250"/>
                <a:gd name="connsiteX0" fmla="*/ 0 w 4499172"/>
                <a:gd name="connsiteY0" fmla="*/ 242462 h 266835"/>
                <a:gd name="connsiteX1" fmla="*/ 299406 w 4499172"/>
                <a:gd name="connsiteY1" fmla="*/ 266738 h 266835"/>
                <a:gd name="connsiteX2" fmla="*/ 873940 w 4499172"/>
                <a:gd name="connsiteY2" fmla="*/ 234370 h 266835"/>
                <a:gd name="connsiteX3" fmla="*/ 1505119 w 4499172"/>
                <a:gd name="connsiteY3" fmla="*/ 137266 h 266835"/>
                <a:gd name="connsiteX4" fmla="*/ 2306231 w 4499172"/>
                <a:gd name="connsiteY4" fmla="*/ 23977 h 266835"/>
                <a:gd name="connsiteX5" fmla="*/ 3010238 w 4499172"/>
                <a:gd name="connsiteY5" fmla="*/ 7793 h 266835"/>
                <a:gd name="connsiteX6" fmla="*/ 3770889 w 4499172"/>
                <a:gd name="connsiteY6" fmla="*/ 121081 h 266835"/>
                <a:gd name="connsiteX7" fmla="*/ 4499172 w 4499172"/>
                <a:gd name="connsiteY7" fmla="*/ 177726 h 266835"/>
                <a:gd name="connsiteX0" fmla="*/ 0 w 4499172"/>
                <a:gd name="connsiteY0" fmla="*/ 218557 h 242930"/>
                <a:gd name="connsiteX1" fmla="*/ 299406 w 4499172"/>
                <a:gd name="connsiteY1" fmla="*/ 242833 h 242930"/>
                <a:gd name="connsiteX2" fmla="*/ 873940 w 4499172"/>
                <a:gd name="connsiteY2" fmla="*/ 210465 h 242930"/>
                <a:gd name="connsiteX3" fmla="*/ 1505119 w 4499172"/>
                <a:gd name="connsiteY3" fmla="*/ 113361 h 242930"/>
                <a:gd name="connsiteX4" fmla="*/ 2306231 w 4499172"/>
                <a:gd name="connsiteY4" fmla="*/ 72 h 242930"/>
                <a:gd name="connsiteX5" fmla="*/ 3770889 w 4499172"/>
                <a:gd name="connsiteY5" fmla="*/ 97176 h 242930"/>
                <a:gd name="connsiteX6" fmla="*/ 4499172 w 4499172"/>
                <a:gd name="connsiteY6" fmla="*/ 153821 h 242930"/>
                <a:gd name="connsiteX0" fmla="*/ 0 w 4499172"/>
                <a:gd name="connsiteY0" fmla="*/ 170086 h 194459"/>
                <a:gd name="connsiteX1" fmla="*/ 299406 w 4499172"/>
                <a:gd name="connsiteY1" fmla="*/ 194362 h 194459"/>
                <a:gd name="connsiteX2" fmla="*/ 873940 w 4499172"/>
                <a:gd name="connsiteY2" fmla="*/ 161994 h 194459"/>
                <a:gd name="connsiteX3" fmla="*/ 1505119 w 4499172"/>
                <a:gd name="connsiteY3" fmla="*/ 64890 h 194459"/>
                <a:gd name="connsiteX4" fmla="*/ 2306231 w 4499172"/>
                <a:gd name="connsiteY4" fmla="*/ 153 h 194459"/>
                <a:gd name="connsiteX5" fmla="*/ 3770889 w 4499172"/>
                <a:gd name="connsiteY5" fmla="*/ 48705 h 194459"/>
                <a:gd name="connsiteX6" fmla="*/ 4499172 w 4499172"/>
                <a:gd name="connsiteY6" fmla="*/ 105350 h 194459"/>
                <a:gd name="connsiteX0" fmla="*/ 0 w 4499172"/>
                <a:gd name="connsiteY0" fmla="*/ 124428 h 148801"/>
                <a:gd name="connsiteX1" fmla="*/ 299406 w 4499172"/>
                <a:gd name="connsiteY1" fmla="*/ 148704 h 148801"/>
                <a:gd name="connsiteX2" fmla="*/ 873940 w 4499172"/>
                <a:gd name="connsiteY2" fmla="*/ 116336 h 148801"/>
                <a:gd name="connsiteX3" fmla="*/ 1505119 w 4499172"/>
                <a:gd name="connsiteY3" fmla="*/ 19232 h 148801"/>
                <a:gd name="connsiteX4" fmla="*/ 3770889 w 4499172"/>
                <a:gd name="connsiteY4" fmla="*/ 3047 h 148801"/>
                <a:gd name="connsiteX5" fmla="*/ 4499172 w 4499172"/>
                <a:gd name="connsiteY5" fmla="*/ 59692 h 148801"/>
                <a:gd name="connsiteX0" fmla="*/ 0 w 4499172"/>
                <a:gd name="connsiteY0" fmla="*/ 132282 h 156655"/>
                <a:gd name="connsiteX1" fmla="*/ 299406 w 4499172"/>
                <a:gd name="connsiteY1" fmla="*/ 156558 h 156655"/>
                <a:gd name="connsiteX2" fmla="*/ 873940 w 4499172"/>
                <a:gd name="connsiteY2" fmla="*/ 124190 h 156655"/>
                <a:gd name="connsiteX3" fmla="*/ 1780248 w 4499172"/>
                <a:gd name="connsiteY3" fmla="*/ 10901 h 156655"/>
                <a:gd name="connsiteX4" fmla="*/ 3770889 w 4499172"/>
                <a:gd name="connsiteY4" fmla="*/ 10901 h 156655"/>
                <a:gd name="connsiteX5" fmla="*/ 4499172 w 4499172"/>
                <a:gd name="connsiteY5" fmla="*/ 67546 h 156655"/>
                <a:gd name="connsiteX0" fmla="*/ 0 w 4499172"/>
                <a:gd name="connsiteY0" fmla="*/ 143661 h 168034"/>
                <a:gd name="connsiteX1" fmla="*/ 299406 w 4499172"/>
                <a:gd name="connsiteY1" fmla="*/ 167937 h 168034"/>
                <a:gd name="connsiteX2" fmla="*/ 873940 w 4499172"/>
                <a:gd name="connsiteY2" fmla="*/ 135569 h 168034"/>
                <a:gd name="connsiteX3" fmla="*/ 1780248 w 4499172"/>
                <a:gd name="connsiteY3" fmla="*/ 22280 h 168034"/>
                <a:gd name="connsiteX4" fmla="*/ 3770889 w 4499172"/>
                <a:gd name="connsiteY4" fmla="*/ 22280 h 168034"/>
                <a:gd name="connsiteX5" fmla="*/ 4499172 w 4499172"/>
                <a:gd name="connsiteY5" fmla="*/ 78925 h 168034"/>
                <a:gd name="connsiteX0" fmla="*/ 0 w 4499172"/>
                <a:gd name="connsiteY0" fmla="*/ 187406 h 211779"/>
                <a:gd name="connsiteX1" fmla="*/ 299406 w 4499172"/>
                <a:gd name="connsiteY1" fmla="*/ 211682 h 211779"/>
                <a:gd name="connsiteX2" fmla="*/ 873940 w 4499172"/>
                <a:gd name="connsiteY2" fmla="*/ 179314 h 211779"/>
                <a:gd name="connsiteX3" fmla="*/ 1780248 w 4499172"/>
                <a:gd name="connsiteY3" fmla="*/ 66025 h 211779"/>
                <a:gd name="connsiteX4" fmla="*/ 3592864 w 4499172"/>
                <a:gd name="connsiteY4" fmla="*/ 1289 h 211779"/>
                <a:gd name="connsiteX5" fmla="*/ 4499172 w 4499172"/>
                <a:gd name="connsiteY5" fmla="*/ 122670 h 211779"/>
                <a:gd name="connsiteX0" fmla="*/ 0 w 4499172"/>
                <a:gd name="connsiteY0" fmla="*/ 227361 h 251734"/>
                <a:gd name="connsiteX1" fmla="*/ 299406 w 4499172"/>
                <a:gd name="connsiteY1" fmla="*/ 251637 h 251734"/>
                <a:gd name="connsiteX2" fmla="*/ 873940 w 4499172"/>
                <a:gd name="connsiteY2" fmla="*/ 219269 h 251734"/>
                <a:gd name="connsiteX3" fmla="*/ 1780248 w 4499172"/>
                <a:gd name="connsiteY3" fmla="*/ 105980 h 251734"/>
                <a:gd name="connsiteX4" fmla="*/ 3374379 w 4499172"/>
                <a:gd name="connsiteY4" fmla="*/ 784 h 251734"/>
                <a:gd name="connsiteX5" fmla="*/ 4499172 w 4499172"/>
                <a:gd name="connsiteY5" fmla="*/ 162625 h 251734"/>
                <a:gd name="connsiteX0" fmla="*/ 0 w 4588185"/>
                <a:gd name="connsiteY0" fmla="*/ 226652 h 251025"/>
                <a:gd name="connsiteX1" fmla="*/ 299406 w 4588185"/>
                <a:gd name="connsiteY1" fmla="*/ 250928 h 251025"/>
                <a:gd name="connsiteX2" fmla="*/ 873940 w 4588185"/>
                <a:gd name="connsiteY2" fmla="*/ 218560 h 251025"/>
                <a:gd name="connsiteX3" fmla="*/ 1780248 w 4588185"/>
                <a:gd name="connsiteY3" fmla="*/ 105271 h 251025"/>
                <a:gd name="connsiteX4" fmla="*/ 3374379 w 4588185"/>
                <a:gd name="connsiteY4" fmla="*/ 75 h 251025"/>
                <a:gd name="connsiteX5" fmla="*/ 4588185 w 4588185"/>
                <a:gd name="connsiteY5" fmla="*/ 121456 h 2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185" h="251025">
                  <a:moveTo>
                    <a:pt x="0" y="226652"/>
                  </a:moveTo>
                  <a:cubicBezTo>
                    <a:pt x="76874" y="239464"/>
                    <a:pt x="153749" y="252277"/>
                    <a:pt x="299406" y="250928"/>
                  </a:cubicBezTo>
                  <a:cubicBezTo>
                    <a:pt x="445063" y="249579"/>
                    <a:pt x="627133" y="242836"/>
                    <a:pt x="873940" y="218560"/>
                  </a:cubicBezTo>
                  <a:cubicBezTo>
                    <a:pt x="1120747" y="194284"/>
                    <a:pt x="1363508" y="141685"/>
                    <a:pt x="1780248" y="105271"/>
                  </a:cubicBezTo>
                  <a:cubicBezTo>
                    <a:pt x="2196988" y="68857"/>
                    <a:pt x="2906390" y="-2622"/>
                    <a:pt x="3374379" y="75"/>
                  </a:cubicBezTo>
                  <a:cubicBezTo>
                    <a:pt x="3842368" y="2772"/>
                    <a:pt x="4389255" y="94482"/>
                    <a:pt x="4588185" y="121456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10182180" y="2903070"/>
              <a:ext cx="2901903" cy="266926"/>
            </a:xfrm>
            <a:custGeom>
              <a:avLst/>
              <a:gdLst>
                <a:gd name="connsiteX0" fmla="*/ 0 w 4507263"/>
                <a:gd name="connsiteY0" fmla="*/ 405896 h 414591"/>
                <a:gd name="connsiteX1" fmla="*/ 331773 w 4507263"/>
                <a:gd name="connsiteY1" fmla="*/ 389711 h 414591"/>
                <a:gd name="connsiteX2" fmla="*/ 768743 w 4507263"/>
                <a:gd name="connsiteY2" fmla="*/ 195503 h 414591"/>
                <a:gd name="connsiteX3" fmla="*/ 1246173 w 4507263"/>
                <a:gd name="connsiteY3" fmla="*/ 33662 h 414591"/>
                <a:gd name="connsiteX4" fmla="*/ 1950180 w 4507263"/>
                <a:gd name="connsiteY4" fmla="*/ 1294 h 414591"/>
                <a:gd name="connsiteX5" fmla="*/ 2824120 w 4507263"/>
                <a:gd name="connsiteY5" fmla="*/ 57938 h 414591"/>
                <a:gd name="connsiteX6" fmla="*/ 3633323 w 4507263"/>
                <a:gd name="connsiteY6" fmla="*/ 106490 h 414591"/>
                <a:gd name="connsiteX7" fmla="*/ 4507263 w 4507263"/>
                <a:gd name="connsiteY7" fmla="*/ 227871 h 4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7263" h="414591">
                  <a:moveTo>
                    <a:pt x="0" y="405896"/>
                  </a:moveTo>
                  <a:cubicBezTo>
                    <a:pt x="101824" y="415336"/>
                    <a:pt x="203649" y="424776"/>
                    <a:pt x="331773" y="389711"/>
                  </a:cubicBezTo>
                  <a:cubicBezTo>
                    <a:pt x="459897" y="354646"/>
                    <a:pt x="616343" y="254844"/>
                    <a:pt x="768743" y="195503"/>
                  </a:cubicBezTo>
                  <a:cubicBezTo>
                    <a:pt x="921143" y="136162"/>
                    <a:pt x="1049267" y="66030"/>
                    <a:pt x="1246173" y="33662"/>
                  </a:cubicBezTo>
                  <a:cubicBezTo>
                    <a:pt x="1443079" y="1294"/>
                    <a:pt x="1687189" y="-2752"/>
                    <a:pt x="1950180" y="1294"/>
                  </a:cubicBezTo>
                  <a:cubicBezTo>
                    <a:pt x="2213171" y="5340"/>
                    <a:pt x="2824120" y="57938"/>
                    <a:pt x="2824120" y="57938"/>
                  </a:cubicBezTo>
                  <a:cubicBezTo>
                    <a:pt x="3104644" y="75471"/>
                    <a:pt x="3352799" y="78168"/>
                    <a:pt x="3633323" y="106490"/>
                  </a:cubicBezTo>
                  <a:cubicBezTo>
                    <a:pt x="3913847" y="134812"/>
                    <a:pt x="4210555" y="181341"/>
                    <a:pt x="4507263" y="227871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10583405" y="2478588"/>
              <a:ext cx="3080928" cy="213238"/>
            </a:xfrm>
            <a:custGeom>
              <a:avLst/>
              <a:gdLst>
                <a:gd name="connsiteX0" fmla="*/ 0 w 3127993"/>
                <a:gd name="connsiteY0" fmla="*/ 0 h 467037"/>
                <a:gd name="connsiteX1" fmla="*/ 1803975 w 3127993"/>
                <a:gd name="connsiteY1" fmla="*/ 455131 h 467037"/>
                <a:gd name="connsiteX2" fmla="*/ 2705962 w 3127993"/>
                <a:gd name="connsiteY2" fmla="*/ 322729 h 467037"/>
                <a:gd name="connsiteX3" fmla="*/ 3127993 w 3127993"/>
                <a:gd name="connsiteY3" fmla="*/ 198603 h 467037"/>
                <a:gd name="connsiteX0" fmla="*/ 0 w 3127993"/>
                <a:gd name="connsiteY0" fmla="*/ 0 h 468417"/>
                <a:gd name="connsiteX1" fmla="*/ 1803975 w 3127993"/>
                <a:gd name="connsiteY1" fmla="*/ 455131 h 468417"/>
                <a:gd name="connsiteX2" fmla="*/ 2705962 w 3127993"/>
                <a:gd name="connsiteY2" fmla="*/ 322729 h 468417"/>
                <a:gd name="connsiteX3" fmla="*/ 3127993 w 3127993"/>
                <a:gd name="connsiteY3" fmla="*/ 198603 h 468417"/>
                <a:gd name="connsiteX0" fmla="*/ 0 w 3127993"/>
                <a:gd name="connsiteY0" fmla="*/ 0 h 470237"/>
                <a:gd name="connsiteX1" fmla="*/ 1803975 w 3127993"/>
                <a:gd name="connsiteY1" fmla="*/ 455131 h 470237"/>
                <a:gd name="connsiteX2" fmla="*/ 2681137 w 3127993"/>
                <a:gd name="connsiteY2" fmla="*/ 335142 h 470237"/>
                <a:gd name="connsiteX3" fmla="*/ 3127993 w 3127993"/>
                <a:gd name="connsiteY3" fmla="*/ 198603 h 470237"/>
                <a:gd name="connsiteX0" fmla="*/ 0 w 3127993"/>
                <a:gd name="connsiteY0" fmla="*/ 0 h 470237"/>
                <a:gd name="connsiteX1" fmla="*/ 1803975 w 3127993"/>
                <a:gd name="connsiteY1" fmla="*/ 455131 h 470237"/>
                <a:gd name="connsiteX2" fmla="*/ 2681137 w 3127993"/>
                <a:gd name="connsiteY2" fmla="*/ 335142 h 470237"/>
                <a:gd name="connsiteX3" fmla="*/ 3127993 w 3127993"/>
                <a:gd name="connsiteY3" fmla="*/ 198603 h 470237"/>
                <a:gd name="connsiteX0" fmla="*/ 0 w 3127993"/>
                <a:gd name="connsiteY0" fmla="*/ 0 h 464305"/>
                <a:gd name="connsiteX1" fmla="*/ 1803975 w 3127993"/>
                <a:gd name="connsiteY1" fmla="*/ 455131 h 464305"/>
                <a:gd name="connsiteX2" fmla="*/ 2681137 w 3127993"/>
                <a:gd name="connsiteY2" fmla="*/ 335142 h 464305"/>
                <a:gd name="connsiteX3" fmla="*/ 3127993 w 3127993"/>
                <a:gd name="connsiteY3" fmla="*/ 198603 h 464305"/>
                <a:gd name="connsiteX0" fmla="*/ 0 w 3127993"/>
                <a:gd name="connsiteY0" fmla="*/ 172831 h 522599"/>
                <a:gd name="connsiteX1" fmla="*/ 1487969 w 3127993"/>
                <a:gd name="connsiteY1" fmla="*/ 2674 h 522599"/>
                <a:gd name="connsiteX2" fmla="*/ 2681137 w 3127993"/>
                <a:gd name="connsiteY2" fmla="*/ 507973 h 522599"/>
                <a:gd name="connsiteX3" fmla="*/ 3127993 w 3127993"/>
                <a:gd name="connsiteY3" fmla="*/ 371434 h 522599"/>
                <a:gd name="connsiteX0" fmla="*/ 0 w 3127993"/>
                <a:gd name="connsiteY0" fmla="*/ 204218 h 407437"/>
                <a:gd name="connsiteX1" fmla="*/ 1487969 w 3127993"/>
                <a:gd name="connsiteY1" fmla="*/ 34061 h 407437"/>
                <a:gd name="connsiteX2" fmla="*/ 1881037 w 3127993"/>
                <a:gd name="connsiteY2" fmla="*/ 35096 h 407437"/>
                <a:gd name="connsiteX3" fmla="*/ 3127993 w 3127993"/>
                <a:gd name="connsiteY3" fmla="*/ 402821 h 407437"/>
                <a:gd name="connsiteX0" fmla="*/ 0 w 3127993"/>
                <a:gd name="connsiteY0" fmla="*/ 188537 h 391667"/>
                <a:gd name="connsiteX1" fmla="*/ 983704 w 3127993"/>
                <a:gd name="connsiteY1" fmla="*/ 65445 h 391667"/>
                <a:gd name="connsiteX2" fmla="*/ 1881037 w 3127993"/>
                <a:gd name="connsiteY2" fmla="*/ 19415 h 391667"/>
                <a:gd name="connsiteX3" fmla="*/ 3127993 w 3127993"/>
                <a:gd name="connsiteY3" fmla="*/ 387140 h 391667"/>
                <a:gd name="connsiteX0" fmla="*/ 0 w 3127993"/>
                <a:gd name="connsiteY0" fmla="*/ 199748 h 402878"/>
                <a:gd name="connsiteX1" fmla="*/ 983704 w 3127993"/>
                <a:gd name="connsiteY1" fmla="*/ 76656 h 402878"/>
                <a:gd name="connsiteX2" fmla="*/ 1881037 w 3127993"/>
                <a:gd name="connsiteY2" fmla="*/ 30626 h 402878"/>
                <a:gd name="connsiteX3" fmla="*/ 3127993 w 3127993"/>
                <a:gd name="connsiteY3" fmla="*/ 398351 h 402878"/>
                <a:gd name="connsiteX0" fmla="*/ 0 w 3127993"/>
                <a:gd name="connsiteY0" fmla="*/ 199748 h 402878"/>
                <a:gd name="connsiteX1" fmla="*/ 983704 w 3127993"/>
                <a:gd name="connsiteY1" fmla="*/ 76656 h 402878"/>
                <a:gd name="connsiteX2" fmla="*/ 1881037 w 3127993"/>
                <a:gd name="connsiteY2" fmla="*/ 30626 h 402878"/>
                <a:gd name="connsiteX3" fmla="*/ 3127993 w 3127993"/>
                <a:gd name="connsiteY3" fmla="*/ 398351 h 402878"/>
                <a:gd name="connsiteX0" fmla="*/ 0 w 3080928"/>
                <a:gd name="connsiteY0" fmla="*/ 179156 h 213576"/>
                <a:gd name="connsiteX1" fmla="*/ 983704 w 3080928"/>
                <a:gd name="connsiteY1" fmla="*/ 56064 h 213576"/>
                <a:gd name="connsiteX2" fmla="*/ 1881037 w 3080928"/>
                <a:gd name="connsiteY2" fmla="*/ 10034 h 213576"/>
                <a:gd name="connsiteX3" fmla="*/ 3080928 w 3080928"/>
                <a:gd name="connsiteY3" fmla="*/ 88647 h 213576"/>
                <a:gd name="connsiteX0" fmla="*/ 0 w 3080928"/>
                <a:gd name="connsiteY0" fmla="*/ 179156 h 213576"/>
                <a:gd name="connsiteX1" fmla="*/ 983704 w 3080928"/>
                <a:gd name="connsiteY1" fmla="*/ 56064 h 213576"/>
                <a:gd name="connsiteX2" fmla="*/ 1881037 w 3080928"/>
                <a:gd name="connsiteY2" fmla="*/ 10034 h 213576"/>
                <a:gd name="connsiteX3" fmla="*/ 3080928 w 3080928"/>
                <a:gd name="connsiteY3" fmla="*/ 88647 h 213576"/>
                <a:gd name="connsiteX0" fmla="*/ 0 w 3080928"/>
                <a:gd name="connsiteY0" fmla="*/ 183137 h 211590"/>
                <a:gd name="connsiteX1" fmla="*/ 983704 w 3080928"/>
                <a:gd name="connsiteY1" fmla="*/ 60045 h 211590"/>
                <a:gd name="connsiteX2" fmla="*/ 1907931 w 3080928"/>
                <a:gd name="connsiteY2" fmla="*/ 568 h 211590"/>
                <a:gd name="connsiteX3" fmla="*/ 3080928 w 3080928"/>
                <a:gd name="connsiteY3" fmla="*/ 92628 h 211590"/>
                <a:gd name="connsiteX0" fmla="*/ 0 w 3080928"/>
                <a:gd name="connsiteY0" fmla="*/ 183408 h 213238"/>
                <a:gd name="connsiteX1" fmla="*/ 983704 w 3080928"/>
                <a:gd name="connsiteY1" fmla="*/ 60316 h 213238"/>
                <a:gd name="connsiteX2" fmla="*/ 1907931 w 3080928"/>
                <a:gd name="connsiteY2" fmla="*/ 839 h 213238"/>
                <a:gd name="connsiteX3" fmla="*/ 3080928 w 3080928"/>
                <a:gd name="connsiteY3" fmla="*/ 92899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0928" h="213238">
                  <a:moveTo>
                    <a:pt x="0" y="183408"/>
                  </a:moveTo>
                  <a:cubicBezTo>
                    <a:pt x="293250" y="283226"/>
                    <a:pt x="632099" y="104192"/>
                    <a:pt x="983704" y="60316"/>
                  </a:cubicBezTo>
                  <a:cubicBezTo>
                    <a:pt x="1335309" y="16440"/>
                    <a:pt x="1558394" y="-4591"/>
                    <a:pt x="1907931" y="839"/>
                  </a:cubicBezTo>
                  <a:cubicBezTo>
                    <a:pt x="2257468" y="6269"/>
                    <a:pt x="2619762" y="34282"/>
                    <a:pt x="3080928" y="92899"/>
                  </a:cubicBezTo>
                </a:path>
              </a:pathLst>
            </a:custGeom>
            <a:noFill/>
            <a:ln w="63500">
              <a:solidFill>
                <a:srgbClr val="FFC000"/>
              </a:solidFill>
            </a:ln>
            <a:effectLst>
              <a:outerShdw blurRad="127000" dist="635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/>
            <p:cNvSpPr/>
            <p:nvPr/>
          </p:nvSpPr>
          <p:spPr>
            <a:xfrm rot="9997458" flipV="1">
              <a:off x="10452469" y="2107185"/>
              <a:ext cx="1054229" cy="62982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1" name="Group 390"/>
            <p:cNvGrpSpPr/>
            <p:nvPr/>
          </p:nvGrpSpPr>
          <p:grpSpPr>
            <a:xfrm>
              <a:off x="10210393" y="3167628"/>
              <a:ext cx="336321" cy="260898"/>
              <a:chOff x="3604317" y="3792090"/>
              <a:chExt cx="522377" cy="405229"/>
            </a:xfrm>
          </p:grpSpPr>
          <p:cxnSp>
            <p:nvCxnSpPr>
              <p:cNvPr id="417" name="Straight Connector 416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2" name="5-Point Star 391"/>
            <p:cNvSpPr/>
            <p:nvPr/>
          </p:nvSpPr>
          <p:spPr>
            <a:xfrm>
              <a:off x="10318766" y="321902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Freeform 392"/>
            <p:cNvSpPr/>
            <p:nvPr/>
          </p:nvSpPr>
          <p:spPr>
            <a:xfrm rot="10080000" flipV="1">
              <a:off x="10759545" y="2082577"/>
              <a:ext cx="1533680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reeform 393"/>
            <p:cNvSpPr/>
            <p:nvPr/>
          </p:nvSpPr>
          <p:spPr>
            <a:xfrm rot="9961865" flipV="1">
              <a:off x="11418469" y="2032278"/>
              <a:ext cx="1330683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11045116" y="2725345"/>
              <a:ext cx="420970" cy="385868"/>
              <a:chOff x="4900816" y="3105133"/>
              <a:chExt cx="653855" cy="599334"/>
            </a:xfrm>
          </p:grpSpPr>
          <p:cxnSp>
            <p:nvCxnSpPr>
              <p:cNvPr id="414" name="Straight Connector 413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6" name="5-Point Star 395"/>
            <p:cNvSpPr/>
            <p:nvPr/>
          </p:nvSpPr>
          <p:spPr>
            <a:xfrm>
              <a:off x="11195654" y="2822642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7" name="Group 396"/>
            <p:cNvGrpSpPr/>
            <p:nvPr/>
          </p:nvGrpSpPr>
          <p:grpSpPr>
            <a:xfrm>
              <a:off x="11639508" y="2702849"/>
              <a:ext cx="352594" cy="325035"/>
              <a:chOff x="5824031" y="3070192"/>
              <a:chExt cx="547653" cy="504847"/>
            </a:xfrm>
          </p:grpSpPr>
          <p:cxnSp>
            <p:nvCxnSpPr>
              <p:cNvPr id="411" name="Straight Connector 410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8" name="5-Point Star 397"/>
            <p:cNvSpPr/>
            <p:nvPr/>
          </p:nvSpPr>
          <p:spPr>
            <a:xfrm>
              <a:off x="11750289" y="2767229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Freeform 398"/>
            <p:cNvSpPr/>
            <p:nvPr/>
          </p:nvSpPr>
          <p:spPr>
            <a:xfrm rot="9840000" flipV="1">
              <a:off x="11783044" y="2022579"/>
              <a:ext cx="1666601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Freeform 399"/>
            <p:cNvSpPr/>
            <p:nvPr/>
          </p:nvSpPr>
          <p:spPr>
            <a:xfrm rot="9900000" flipV="1">
              <a:off x="12629124" y="2056031"/>
              <a:ext cx="1226274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1" name="Group 400"/>
            <p:cNvGrpSpPr/>
            <p:nvPr/>
          </p:nvGrpSpPr>
          <p:grpSpPr>
            <a:xfrm>
              <a:off x="11927164" y="2935943"/>
              <a:ext cx="438749" cy="454266"/>
              <a:chOff x="6270822" y="3432235"/>
              <a:chExt cx="681469" cy="705569"/>
            </a:xfrm>
          </p:grpSpPr>
          <p:cxnSp>
            <p:nvCxnSpPr>
              <p:cNvPr id="408" name="Straight Connector 407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2" name="5-Point Star 401"/>
            <p:cNvSpPr/>
            <p:nvPr/>
          </p:nvSpPr>
          <p:spPr>
            <a:xfrm>
              <a:off x="12093505" y="3054283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3" name="Group 402"/>
            <p:cNvGrpSpPr/>
            <p:nvPr/>
          </p:nvGrpSpPr>
          <p:grpSpPr>
            <a:xfrm>
              <a:off x="12817897" y="2670302"/>
              <a:ext cx="370783" cy="381514"/>
              <a:chOff x="7654316" y="3019640"/>
              <a:chExt cx="575903" cy="592570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4" name="5-Point Star 403"/>
            <p:cNvSpPr/>
            <p:nvPr/>
          </p:nvSpPr>
          <p:spPr>
            <a:xfrm>
              <a:off x="12947435" y="276489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835384" y="2369982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Big 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y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c</a:t>
            </a:r>
            <a:r>
              <a:rPr lang="en-US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72332" y="2693147"/>
            <a:ext cx="4275002" cy="2990640"/>
            <a:chOff x="9546328" y="1718336"/>
            <a:chExt cx="4275002" cy="2990640"/>
          </a:xfrm>
        </p:grpSpPr>
        <p:sp>
          <p:nvSpPr>
            <p:cNvPr id="426" name="Rectangle 425"/>
            <p:cNvSpPr/>
            <p:nvPr/>
          </p:nvSpPr>
          <p:spPr>
            <a:xfrm>
              <a:off x="9546328" y="1718336"/>
              <a:ext cx="4275002" cy="2990640"/>
            </a:xfrm>
            <a:prstGeom prst="rect">
              <a:avLst/>
            </a:prstGeom>
            <a:solidFill>
              <a:schemeClr val="bg2"/>
            </a:solidFill>
            <a:ln w="127000">
              <a:solidFill>
                <a:schemeClr val="bg2">
                  <a:lumMod val="20000"/>
                  <a:lumOff val="80000"/>
                </a:schemeClr>
              </a:solidFill>
              <a:miter lim="800000"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7" name="Straight Connector 426"/>
            <p:cNvCxnSpPr/>
            <p:nvPr/>
          </p:nvCxnSpPr>
          <p:spPr>
            <a:xfrm flipH="1">
              <a:off x="10474830" y="2389673"/>
              <a:ext cx="1272289" cy="13746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flipH="1">
              <a:off x="10926084" y="2469060"/>
              <a:ext cx="1234313" cy="1428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H="1">
              <a:off x="11435833" y="2533752"/>
              <a:ext cx="1215140" cy="1514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flipH="1">
              <a:off x="11970655" y="2654923"/>
              <a:ext cx="1194250" cy="15439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flipH="1">
              <a:off x="10031932" y="2320173"/>
              <a:ext cx="1378680" cy="13104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Freeform 431"/>
            <p:cNvSpPr/>
            <p:nvPr/>
          </p:nvSpPr>
          <p:spPr>
            <a:xfrm>
              <a:off x="9763424" y="2263829"/>
              <a:ext cx="3703035" cy="1933030"/>
            </a:xfrm>
            <a:custGeom>
              <a:avLst/>
              <a:gdLst>
                <a:gd name="connsiteX0" fmla="*/ 2060620 w 3606085"/>
                <a:gd name="connsiteY0" fmla="*/ 1764405 h 1764405"/>
                <a:gd name="connsiteX1" fmla="*/ 3606085 w 3606085"/>
                <a:gd name="connsiteY1" fmla="*/ 734095 h 1764405"/>
                <a:gd name="connsiteX2" fmla="*/ 1339403 w 3606085"/>
                <a:gd name="connsiteY2" fmla="*/ 0 h 1764405"/>
                <a:gd name="connsiteX3" fmla="*/ 0 w 3606085"/>
                <a:gd name="connsiteY3" fmla="*/ 824247 h 1764405"/>
                <a:gd name="connsiteX4" fmla="*/ 2060620 w 3606085"/>
                <a:gd name="connsiteY4" fmla="*/ 1764405 h 1764405"/>
                <a:gd name="connsiteX0" fmla="*/ 2884868 w 3606085"/>
                <a:gd name="connsiteY0" fmla="*/ 1596980 h 1596980"/>
                <a:gd name="connsiteX1" fmla="*/ 3606085 w 3606085"/>
                <a:gd name="connsiteY1" fmla="*/ 734095 h 1596980"/>
                <a:gd name="connsiteX2" fmla="*/ 1339403 w 3606085"/>
                <a:gd name="connsiteY2" fmla="*/ 0 h 1596980"/>
                <a:gd name="connsiteX3" fmla="*/ 0 w 3606085"/>
                <a:gd name="connsiteY3" fmla="*/ 824247 h 1596980"/>
                <a:gd name="connsiteX4" fmla="*/ 2884868 w 3606085"/>
                <a:gd name="connsiteY4" fmla="*/ 1596980 h 1596980"/>
                <a:gd name="connsiteX0" fmla="*/ 3219718 w 3940935"/>
                <a:gd name="connsiteY0" fmla="*/ 1596980 h 1596980"/>
                <a:gd name="connsiteX1" fmla="*/ 3940935 w 3940935"/>
                <a:gd name="connsiteY1" fmla="*/ 734095 h 1596980"/>
                <a:gd name="connsiteX2" fmla="*/ 1674253 w 3940935"/>
                <a:gd name="connsiteY2" fmla="*/ 0 h 1596980"/>
                <a:gd name="connsiteX3" fmla="*/ 0 w 3940935"/>
                <a:gd name="connsiteY3" fmla="*/ 1584100 h 1596980"/>
                <a:gd name="connsiteX4" fmla="*/ 3219718 w 3940935"/>
                <a:gd name="connsiteY4" fmla="*/ 1596980 h 1596980"/>
                <a:gd name="connsiteX0" fmla="*/ 3219718 w 3940935"/>
                <a:gd name="connsiteY0" fmla="*/ 862885 h 862885"/>
                <a:gd name="connsiteX1" fmla="*/ 3940935 w 3940935"/>
                <a:gd name="connsiteY1" fmla="*/ 0 h 862885"/>
                <a:gd name="connsiteX2" fmla="*/ 837126 w 3940935"/>
                <a:gd name="connsiteY2" fmla="*/ 12880 h 862885"/>
                <a:gd name="connsiteX3" fmla="*/ 0 w 3940935"/>
                <a:gd name="connsiteY3" fmla="*/ 850005 h 862885"/>
                <a:gd name="connsiteX4" fmla="*/ 3219718 w 3940935"/>
                <a:gd name="connsiteY4" fmla="*/ 862885 h 862885"/>
                <a:gd name="connsiteX0" fmla="*/ 3219718 w 3219718"/>
                <a:gd name="connsiteY0" fmla="*/ 862885 h 862885"/>
                <a:gd name="connsiteX1" fmla="*/ 2807594 w 3219718"/>
                <a:gd name="connsiteY1" fmla="*/ 0 h 862885"/>
                <a:gd name="connsiteX2" fmla="*/ 837126 w 3219718"/>
                <a:gd name="connsiteY2" fmla="*/ 12880 h 862885"/>
                <a:gd name="connsiteX3" fmla="*/ 0 w 3219718"/>
                <a:gd name="connsiteY3" fmla="*/ 850005 h 862885"/>
                <a:gd name="connsiteX4" fmla="*/ 3219718 w 3219718"/>
                <a:gd name="connsiteY4" fmla="*/ 862885 h 862885"/>
                <a:gd name="connsiteX0" fmla="*/ 3387144 w 3387144"/>
                <a:gd name="connsiteY0" fmla="*/ 837128 h 850005"/>
                <a:gd name="connsiteX1" fmla="*/ 2807594 w 3387144"/>
                <a:gd name="connsiteY1" fmla="*/ 0 h 850005"/>
                <a:gd name="connsiteX2" fmla="*/ 837126 w 3387144"/>
                <a:gd name="connsiteY2" fmla="*/ 12880 h 850005"/>
                <a:gd name="connsiteX3" fmla="*/ 0 w 3387144"/>
                <a:gd name="connsiteY3" fmla="*/ 850005 h 850005"/>
                <a:gd name="connsiteX4" fmla="*/ 3387144 w 3387144"/>
                <a:gd name="connsiteY4" fmla="*/ 837128 h 850005"/>
                <a:gd name="connsiteX0" fmla="*/ 3387144 w 3387144"/>
                <a:gd name="connsiteY0" fmla="*/ 824248 h 837125"/>
                <a:gd name="connsiteX1" fmla="*/ 2884867 w 3387144"/>
                <a:gd name="connsiteY1" fmla="*/ 25756 h 837125"/>
                <a:gd name="connsiteX2" fmla="*/ 837126 w 3387144"/>
                <a:gd name="connsiteY2" fmla="*/ 0 h 837125"/>
                <a:gd name="connsiteX3" fmla="*/ 0 w 3387144"/>
                <a:gd name="connsiteY3" fmla="*/ 837125 h 837125"/>
                <a:gd name="connsiteX4" fmla="*/ 3387144 w 3387144"/>
                <a:gd name="connsiteY4" fmla="*/ 824248 h 83712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837125 h 965915"/>
                <a:gd name="connsiteX4" fmla="*/ 3477296 w 3477296"/>
                <a:gd name="connsiteY4" fmla="*/ 965915 h 965915"/>
                <a:gd name="connsiteX0" fmla="*/ 3477296 w 3477296"/>
                <a:gd name="connsiteY0" fmla="*/ 965915 h 965915"/>
                <a:gd name="connsiteX1" fmla="*/ 2884867 w 3477296"/>
                <a:gd name="connsiteY1" fmla="*/ 25756 h 965915"/>
                <a:gd name="connsiteX2" fmla="*/ 837126 w 3477296"/>
                <a:gd name="connsiteY2" fmla="*/ 0 h 965915"/>
                <a:gd name="connsiteX3" fmla="*/ 0 w 3477296"/>
                <a:gd name="connsiteY3" fmla="*/ 927278 h 965915"/>
                <a:gd name="connsiteX4" fmla="*/ 3477296 w 3477296"/>
                <a:gd name="connsiteY4" fmla="*/ 965915 h 965915"/>
                <a:gd name="connsiteX0" fmla="*/ 3477296 w 3477296"/>
                <a:gd name="connsiteY0" fmla="*/ 965916 h 965916"/>
                <a:gd name="connsiteX1" fmla="*/ 2846231 w 3477296"/>
                <a:gd name="connsiteY1" fmla="*/ 0 h 965916"/>
                <a:gd name="connsiteX2" fmla="*/ 837126 w 3477296"/>
                <a:gd name="connsiteY2" fmla="*/ 1 h 965916"/>
                <a:gd name="connsiteX3" fmla="*/ 0 w 3477296"/>
                <a:gd name="connsiteY3" fmla="*/ 927279 h 965916"/>
                <a:gd name="connsiteX4" fmla="*/ 3477296 w 3477296"/>
                <a:gd name="connsiteY4" fmla="*/ 965916 h 965916"/>
                <a:gd name="connsiteX0" fmla="*/ 3103809 w 3103809"/>
                <a:gd name="connsiteY0" fmla="*/ 850006 h 927279"/>
                <a:gd name="connsiteX1" fmla="*/ 2846231 w 3103809"/>
                <a:gd name="connsiteY1" fmla="*/ 0 h 927279"/>
                <a:gd name="connsiteX2" fmla="*/ 837126 w 3103809"/>
                <a:gd name="connsiteY2" fmla="*/ 1 h 927279"/>
                <a:gd name="connsiteX3" fmla="*/ 0 w 3103809"/>
                <a:gd name="connsiteY3" fmla="*/ 927279 h 927279"/>
                <a:gd name="connsiteX4" fmla="*/ 3103809 w 3103809"/>
                <a:gd name="connsiteY4" fmla="*/ 850006 h 927279"/>
                <a:gd name="connsiteX0" fmla="*/ 2768958 w 2846231"/>
                <a:gd name="connsiteY0" fmla="*/ 1146220 h 1146220"/>
                <a:gd name="connsiteX1" fmla="*/ 2846231 w 2846231"/>
                <a:gd name="connsiteY1" fmla="*/ 0 h 1146220"/>
                <a:gd name="connsiteX2" fmla="*/ 837126 w 2846231"/>
                <a:gd name="connsiteY2" fmla="*/ 1 h 1146220"/>
                <a:gd name="connsiteX3" fmla="*/ 0 w 2846231"/>
                <a:gd name="connsiteY3" fmla="*/ 927279 h 1146220"/>
                <a:gd name="connsiteX4" fmla="*/ 2768958 w 2846231"/>
                <a:gd name="connsiteY4" fmla="*/ 1146220 h 1146220"/>
                <a:gd name="connsiteX0" fmla="*/ 2807595 w 2884868"/>
                <a:gd name="connsiteY0" fmla="*/ 1146220 h 1146220"/>
                <a:gd name="connsiteX1" fmla="*/ 2884868 w 2884868"/>
                <a:gd name="connsiteY1" fmla="*/ 0 h 1146220"/>
                <a:gd name="connsiteX2" fmla="*/ 875763 w 2884868"/>
                <a:gd name="connsiteY2" fmla="*/ 1 h 1146220"/>
                <a:gd name="connsiteX3" fmla="*/ 0 w 2884868"/>
                <a:gd name="connsiteY3" fmla="*/ 875763 h 1146220"/>
                <a:gd name="connsiteX4" fmla="*/ 2807595 w 2884868"/>
                <a:gd name="connsiteY4" fmla="*/ 1146220 h 1146220"/>
                <a:gd name="connsiteX0" fmla="*/ 2807595 w 2884868"/>
                <a:gd name="connsiteY0" fmla="*/ 1236371 h 1236371"/>
                <a:gd name="connsiteX1" fmla="*/ 2884868 w 2884868"/>
                <a:gd name="connsiteY1" fmla="*/ 90151 h 1236371"/>
                <a:gd name="connsiteX2" fmla="*/ 875763 w 2884868"/>
                <a:gd name="connsiteY2" fmla="*/ 0 h 1236371"/>
                <a:gd name="connsiteX3" fmla="*/ 0 w 2884868"/>
                <a:gd name="connsiteY3" fmla="*/ 965914 h 1236371"/>
                <a:gd name="connsiteX4" fmla="*/ 2807595 w 2884868"/>
                <a:gd name="connsiteY4" fmla="*/ 1236371 h 1236371"/>
                <a:gd name="connsiteX0" fmla="*/ 2807595 w 3216436"/>
                <a:gd name="connsiteY0" fmla="*/ 1236371 h 1236371"/>
                <a:gd name="connsiteX1" fmla="*/ 3216436 w 3216436"/>
                <a:gd name="connsiteY1" fmla="*/ 112319 h 1236371"/>
                <a:gd name="connsiteX2" fmla="*/ 875763 w 3216436"/>
                <a:gd name="connsiteY2" fmla="*/ 0 h 1236371"/>
                <a:gd name="connsiteX3" fmla="*/ 0 w 3216436"/>
                <a:gd name="connsiteY3" fmla="*/ 965914 h 1236371"/>
                <a:gd name="connsiteX4" fmla="*/ 2807595 w 3216436"/>
                <a:gd name="connsiteY4" fmla="*/ 1236371 h 1236371"/>
                <a:gd name="connsiteX0" fmla="*/ 2807595 w 3594269"/>
                <a:gd name="connsiteY0" fmla="*/ 1236371 h 1236371"/>
                <a:gd name="connsiteX1" fmla="*/ 3594269 w 3594269"/>
                <a:gd name="connsiteY1" fmla="*/ 178822 h 1236371"/>
                <a:gd name="connsiteX2" fmla="*/ 875763 w 3594269"/>
                <a:gd name="connsiteY2" fmla="*/ 0 h 1236371"/>
                <a:gd name="connsiteX3" fmla="*/ 0 w 3594269"/>
                <a:gd name="connsiteY3" fmla="*/ 965914 h 1236371"/>
                <a:gd name="connsiteX4" fmla="*/ 2807595 w 3594269"/>
                <a:gd name="connsiteY4" fmla="*/ 1236371 h 1236371"/>
                <a:gd name="connsiteX0" fmla="*/ 2807595 w 3594269"/>
                <a:gd name="connsiteY0" fmla="*/ 1339821 h 1339821"/>
                <a:gd name="connsiteX1" fmla="*/ 3594269 w 3594269"/>
                <a:gd name="connsiteY1" fmla="*/ 282272 h 1339821"/>
                <a:gd name="connsiteX2" fmla="*/ 1114801 w 3594269"/>
                <a:gd name="connsiteY2" fmla="*/ 0 h 1339821"/>
                <a:gd name="connsiteX3" fmla="*/ 0 w 3594269"/>
                <a:gd name="connsiteY3" fmla="*/ 1069364 h 1339821"/>
                <a:gd name="connsiteX4" fmla="*/ 2807595 w 3594269"/>
                <a:gd name="connsiteY4" fmla="*/ 1339821 h 1339821"/>
                <a:gd name="connsiteX0" fmla="*/ 2583979 w 3594269"/>
                <a:gd name="connsiteY0" fmla="*/ 1524554 h 1524554"/>
                <a:gd name="connsiteX1" fmla="*/ 3594269 w 3594269"/>
                <a:gd name="connsiteY1" fmla="*/ 282272 h 1524554"/>
                <a:gd name="connsiteX2" fmla="*/ 1114801 w 3594269"/>
                <a:gd name="connsiteY2" fmla="*/ 0 h 1524554"/>
                <a:gd name="connsiteX3" fmla="*/ 0 w 3594269"/>
                <a:gd name="connsiteY3" fmla="*/ 1069364 h 1524554"/>
                <a:gd name="connsiteX4" fmla="*/ 2583979 w 3594269"/>
                <a:gd name="connsiteY4" fmla="*/ 1524554 h 1524554"/>
                <a:gd name="connsiteX0" fmla="*/ 2483738 w 3594269"/>
                <a:gd name="connsiteY0" fmla="*/ 1753623 h 1753623"/>
                <a:gd name="connsiteX1" fmla="*/ 3594269 w 3594269"/>
                <a:gd name="connsiteY1" fmla="*/ 282272 h 1753623"/>
                <a:gd name="connsiteX2" fmla="*/ 1114801 w 3594269"/>
                <a:gd name="connsiteY2" fmla="*/ 0 h 1753623"/>
                <a:gd name="connsiteX3" fmla="*/ 0 w 3594269"/>
                <a:gd name="connsiteY3" fmla="*/ 1069364 h 1753623"/>
                <a:gd name="connsiteX4" fmla="*/ 2483738 w 3594269"/>
                <a:gd name="connsiteY4" fmla="*/ 1753623 h 1753623"/>
                <a:gd name="connsiteX0" fmla="*/ 2483738 w 3416919"/>
                <a:gd name="connsiteY0" fmla="*/ 1753623 h 1753623"/>
                <a:gd name="connsiteX1" fmla="*/ 3416919 w 3416919"/>
                <a:gd name="connsiteY1" fmla="*/ 393111 h 1753623"/>
                <a:gd name="connsiteX2" fmla="*/ 1114801 w 3416919"/>
                <a:gd name="connsiteY2" fmla="*/ 0 h 1753623"/>
                <a:gd name="connsiteX3" fmla="*/ 0 w 3416919"/>
                <a:gd name="connsiteY3" fmla="*/ 1069364 h 1753623"/>
                <a:gd name="connsiteX4" fmla="*/ 2483738 w 3416919"/>
                <a:gd name="connsiteY4" fmla="*/ 1753623 h 1753623"/>
                <a:gd name="connsiteX0" fmla="*/ 2483738 w 3416919"/>
                <a:gd name="connsiteY0" fmla="*/ 1746234 h 1746234"/>
                <a:gd name="connsiteX1" fmla="*/ 3416919 w 3416919"/>
                <a:gd name="connsiteY1" fmla="*/ 385722 h 1746234"/>
                <a:gd name="connsiteX2" fmla="*/ 1276730 w 3416919"/>
                <a:gd name="connsiteY2" fmla="*/ 0 h 1746234"/>
                <a:gd name="connsiteX3" fmla="*/ 0 w 3416919"/>
                <a:gd name="connsiteY3" fmla="*/ 1061975 h 1746234"/>
                <a:gd name="connsiteX4" fmla="*/ 2483738 w 3416919"/>
                <a:gd name="connsiteY4" fmla="*/ 1746234 h 1746234"/>
                <a:gd name="connsiteX0" fmla="*/ 2352653 w 3416919"/>
                <a:gd name="connsiteY0" fmla="*/ 1709287 h 1709287"/>
                <a:gd name="connsiteX1" fmla="*/ 3416919 w 3416919"/>
                <a:gd name="connsiteY1" fmla="*/ 385722 h 1709287"/>
                <a:gd name="connsiteX2" fmla="*/ 1276730 w 3416919"/>
                <a:gd name="connsiteY2" fmla="*/ 0 h 1709287"/>
                <a:gd name="connsiteX3" fmla="*/ 0 w 3416919"/>
                <a:gd name="connsiteY3" fmla="*/ 1061975 h 1709287"/>
                <a:gd name="connsiteX4" fmla="*/ 2352653 w 3416919"/>
                <a:gd name="connsiteY4" fmla="*/ 1709287 h 170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919" h="1709287">
                  <a:moveTo>
                    <a:pt x="2352653" y="1709287"/>
                  </a:moveTo>
                  <a:lnTo>
                    <a:pt x="3416919" y="385722"/>
                  </a:lnTo>
                  <a:lnTo>
                    <a:pt x="1276730" y="0"/>
                  </a:lnTo>
                  <a:lnTo>
                    <a:pt x="0" y="1061975"/>
                  </a:lnTo>
                  <a:lnTo>
                    <a:pt x="2352653" y="17092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E6">
                    <a:alpha val="20000"/>
                  </a:srgbClr>
                </a:gs>
                <a:gs pos="100000">
                  <a:srgbClr val="005CBF">
                    <a:alpha val="20000"/>
                  </a:srgb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4000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>
                      <a:lumMod val="40000"/>
                      <a:lumOff val="60000"/>
                      <a:alpha val="2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 432"/>
            <p:cNvSpPr/>
            <p:nvPr/>
          </p:nvSpPr>
          <p:spPr>
            <a:xfrm rot="437935">
              <a:off x="10116918" y="2879505"/>
              <a:ext cx="3053933" cy="500163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12" h="442271">
                  <a:moveTo>
                    <a:pt x="0" y="425755"/>
                  </a:moveTo>
                  <a:cubicBezTo>
                    <a:pt x="108397" y="441853"/>
                    <a:pt x="216795" y="457952"/>
                    <a:pt x="386367" y="412876"/>
                  </a:cubicBezTo>
                  <a:cubicBezTo>
                    <a:pt x="555939" y="367800"/>
                    <a:pt x="757707" y="221839"/>
                    <a:pt x="1017431" y="155298"/>
                  </a:cubicBezTo>
                  <a:cubicBezTo>
                    <a:pt x="1277155" y="88757"/>
                    <a:pt x="1678547" y="37242"/>
                    <a:pt x="1944710" y="13631"/>
                  </a:cubicBezTo>
                  <a:cubicBezTo>
                    <a:pt x="2210874" y="-9980"/>
                    <a:pt x="2412643" y="1825"/>
                    <a:pt x="2614412" y="13631"/>
                  </a:cubicBezTo>
                </a:path>
              </a:pathLst>
            </a:custGeom>
            <a:noFill/>
            <a:ln w="63500" cap="rnd">
              <a:solidFill>
                <a:srgbClr val="FFC000"/>
              </a:solidFill>
              <a:prstDash val="solid"/>
            </a:ln>
            <a:effectLst>
              <a:outerShdw blurRad="127000" dist="63500" dir="81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4" name="Group 433"/>
            <p:cNvGrpSpPr/>
            <p:nvPr/>
          </p:nvGrpSpPr>
          <p:grpSpPr>
            <a:xfrm>
              <a:off x="9763424" y="3473168"/>
              <a:ext cx="3072278" cy="899044"/>
              <a:chOff x="713876" y="3672951"/>
              <a:chExt cx="4872143" cy="1425740"/>
            </a:xfrm>
          </p:grpSpPr>
          <p:cxnSp>
            <p:nvCxnSpPr>
              <p:cNvPr id="472" name="Straight Arrow Connector 471"/>
              <p:cNvCxnSpPr>
                <a:stCxn id="432" idx="3"/>
              </p:cNvCxnSpPr>
              <p:nvPr/>
            </p:nvCxnSpPr>
            <p:spPr>
              <a:xfrm>
                <a:off x="713876" y="3672951"/>
                <a:ext cx="4600247" cy="132311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3" name="TextBox 472"/>
                  <p:cNvSpPr txBox="1"/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4" name="TextBox 5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8033" y="4729360"/>
                    <a:ext cx="367986" cy="369331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r="-21053"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5" name="Group 434"/>
            <p:cNvGrpSpPr/>
            <p:nvPr/>
          </p:nvGrpSpPr>
          <p:grpSpPr>
            <a:xfrm>
              <a:off x="9763424" y="1826021"/>
              <a:ext cx="1715678" cy="1647156"/>
              <a:chOff x="713876" y="1060826"/>
              <a:chExt cx="2720797" cy="2612125"/>
            </a:xfrm>
          </p:grpSpPr>
          <p:cxnSp>
            <p:nvCxnSpPr>
              <p:cNvPr id="470" name="Straight Arrow Connector 469"/>
              <p:cNvCxnSpPr>
                <a:stCxn id="432" idx="3"/>
              </p:cNvCxnSpPr>
              <p:nvPr/>
            </p:nvCxnSpPr>
            <p:spPr>
              <a:xfrm flipV="1">
                <a:off x="713876" y="1590262"/>
                <a:ext cx="2373883" cy="2082689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1" name="TextBox 470"/>
                  <p:cNvSpPr txBox="1"/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2" name="TextBox 5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1277" y="1060826"/>
                    <a:ext cx="693396" cy="369332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 r="-20833" b="-641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6" name="Freeform 435"/>
            <p:cNvSpPr/>
            <p:nvPr/>
          </p:nvSpPr>
          <p:spPr>
            <a:xfrm rot="437935">
              <a:off x="10128373" y="2835454"/>
              <a:ext cx="2879494" cy="498858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6183221"/>
                <a:gd name="connsiteY0" fmla="*/ 431716 h 448232"/>
                <a:gd name="connsiteX1" fmla="*/ 386367 w 6183221"/>
                <a:gd name="connsiteY1" fmla="*/ 418837 h 448232"/>
                <a:gd name="connsiteX2" fmla="*/ 1017431 w 6183221"/>
                <a:gd name="connsiteY2" fmla="*/ 161259 h 448232"/>
                <a:gd name="connsiteX3" fmla="*/ 1944710 w 6183221"/>
                <a:gd name="connsiteY3" fmla="*/ 19592 h 448232"/>
                <a:gd name="connsiteX4" fmla="*/ 6183221 w 6183221"/>
                <a:gd name="connsiteY4" fmla="*/ 8679 h 448232"/>
                <a:gd name="connsiteX0" fmla="*/ 0 w 6183221"/>
                <a:gd name="connsiteY0" fmla="*/ 442245 h 458761"/>
                <a:gd name="connsiteX1" fmla="*/ 386367 w 6183221"/>
                <a:gd name="connsiteY1" fmla="*/ 429366 h 458761"/>
                <a:gd name="connsiteX2" fmla="*/ 1017431 w 6183221"/>
                <a:gd name="connsiteY2" fmla="*/ 171788 h 458761"/>
                <a:gd name="connsiteX3" fmla="*/ 2423817 w 6183221"/>
                <a:gd name="connsiteY3" fmla="*/ 12099 h 458761"/>
                <a:gd name="connsiteX4" fmla="*/ 6183221 w 6183221"/>
                <a:gd name="connsiteY4" fmla="*/ 19208 h 458761"/>
                <a:gd name="connsiteX0" fmla="*/ 0 w 6183221"/>
                <a:gd name="connsiteY0" fmla="*/ 442245 h 445944"/>
                <a:gd name="connsiteX1" fmla="*/ 441178 w 6183221"/>
                <a:gd name="connsiteY1" fmla="*/ 374291 h 445944"/>
                <a:gd name="connsiteX2" fmla="*/ 1017431 w 6183221"/>
                <a:gd name="connsiteY2" fmla="*/ 171788 h 445944"/>
                <a:gd name="connsiteX3" fmla="*/ 2423817 w 6183221"/>
                <a:gd name="connsiteY3" fmla="*/ 12099 h 445944"/>
                <a:gd name="connsiteX4" fmla="*/ 6183221 w 6183221"/>
                <a:gd name="connsiteY4" fmla="*/ 19208 h 445944"/>
                <a:gd name="connsiteX0" fmla="*/ 0 w 6183221"/>
                <a:gd name="connsiteY0" fmla="*/ 440744 h 444665"/>
                <a:gd name="connsiteX1" fmla="*/ 441178 w 6183221"/>
                <a:gd name="connsiteY1" fmla="*/ 372790 h 444665"/>
                <a:gd name="connsiteX2" fmla="*/ 1118872 w 6183221"/>
                <a:gd name="connsiteY2" fmla="*/ 149990 h 444665"/>
                <a:gd name="connsiteX3" fmla="*/ 2423817 w 6183221"/>
                <a:gd name="connsiteY3" fmla="*/ 10598 h 444665"/>
                <a:gd name="connsiteX4" fmla="*/ 6183221 w 6183221"/>
                <a:gd name="connsiteY4" fmla="*/ 17707 h 44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3221" h="444665">
                  <a:moveTo>
                    <a:pt x="0" y="440744"/>
                  </a:moveTo>
                  <a:cubicBezTo>
                    <a:pt x="108397" y="456842"/>
                    <a:pt x="254699" y="421249"/>
                    <a:pt x="441178" y="372790"/>
                  </a:cubicBezTo>
                  <a:cubicBezTo>
                    <a:pt x="627657" y="324331"/>
                    <a:pt x="788432" y="210355"/>
                    <a:pt x="1118872" y="149990"/>
                  </a:cubicBezTo>
                  <a:cubicBezTo>
                    <a:pt x="1449312" y="89625"/>
                    <a:pt x="1579759" y="32645"/>
                    <a:pt x="2423817" y="10598"/>
                  </a:cubicBezTo>
                  <a:cubicBezTo>
                    <a:pt x="3267875" y="-11449"/>
                    <a:pt x="5981452" y="5901"/>
                    <a:pt x="6183221" y="17707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 436"/>
            <p:cNvSpPr/>
            <p:nvPr/>
          </p:nvSpPr>
          <p:spPr>
            <a:xfrm rot="437935">
              <a:off x="10205216" y="3085106"/>
              <a:ext cx="3071994" cy="343647"/>
            </a:xfrm>
            <a:custGeom>
              <a:avLst/>
              <a:gdLst>
                <a:gd name="connsiteX0" fmla="*/ 0 w 2614412"/>
                <a:gd name="connsiteY0" fmla="*/ 425755 h 442271"/>
                <a:gd name="connsiteX1" fmla="*/ 386367 w 2614412"/>
                <a:gd name="connsiteY1" fmla="*/ 412876 h 442271"/>
                <a:gd name="connsiteX2" fmla="*/ 1017431 w 2614412"/>
                <a:gd name="connsiteY2" fmla="*/ 155298 h 442271"/>
                <a:gd name="connsiteX3" fmla="*/ 1944710 w 2614412"/>
                <a:gd name="connsiteY3" fmla="*/ 13631 h 442271"/>
                <a:gd name="connsiteX4" fmla="*/ 2614412 w 2614412"/>
                <a:gd name="connsiteY4" fmla="*/ 13631 h 442271"/>
                <a:gd name="connsiteX0" fmla="*/ 0 w 2614412"/>
                <a:gd name="connsiteY0" fmla="*/ 426246 h 442319"/>
                <a:gd name="connsiteX1" fmla="*/ 386367 w 2614412"/>
                <a:gd name="connsiteY1" fmla="*/ 413367 h 442319"/>
                <a:gd name="connsiteX2" fmla="*/ 1358974 w 2614412"/>
                <a:gd name="connsiteY2" fmla="*/ 162737 h 442319"/>
                <a:gd name="connsiteX3" fmla="*/ 1944710 w 2614412"/>
                <a:gd name="connsiteY3" fmla="*/ 14122 h 442319"/>
                <a:gd name="connsiteX4" fmla="*/ 2614412 w 2614412"/>
                <a:gd name="connsiteY4" fmla="*/ 14122 h 442319"/>
                <a:gd name="connsiteX0" fmla="*/ 0 w 2614412"/>
                <a:gd name="connsiteY0" fmla="*/ 426246 h 449263"/>
                <a:gd name="connsiteX1" fmla="*/ 598325 w 2614412"/>
                <a:gd name="connsiteY1" fmla="*/ 425331 h 449263"/>
                <a:gd name="connsiteX2" fmla="*/ 1358974 w 2614412"/>
                <a:gd name="connsiteY2" fmla="*/ 162737 h 449263"/>
                <a:gd name="connsiteX3" fmla="*/ 1944710 w 2614412"/>
                <a:gd name="connsiteY3" fmla="*/ 14122 h 449263"/>
                <a:gd name="connsiteX4" fmla="*/ 2614412 w 2614412"/>
                <a:gd name="connsiteY4" fmla="*/ 14122 h 449263"/>
                <a:gd name="connsiteX0" fmla="*/ 0 w 2614412"/>
                <a:gd name="connsiteY0" fmla="*/ 417937 h 440954"/>
                <a:gd name="connsiteX1" fmla="*/ 598325 w 2614412"/>
                <a:gd name="connsiteY1" fmla="*/ 417022 h 440954"/>
                <a:gd name="connsiteX2" fmla="*/ 1358974 w 2614412"/>
                <a:gd name="connsiteY2" fmla="*/ 154428 h 440954"/>
                <a:gd name="connsiteX3" fmla="*/ 2207001 w 2614412"/>
                <a:gd name="connsiteY3" fmla="*/ 24871 h 440954"/>
                <a:gd name="connsiteX4" fmla="*/ 2614412 w 2614412"/>
                <a:gd name="connsiteY4" fmla="*/ 5813 h 440954"/>
                <a:gd name="connsiteX0" fmla="*/ 0 w 2207001"/>
                <a:gd name="connsiteY0" fmla="*/ 393066 h 416083"/>
                <a:gd name="connsiteX1" fmla="*/ 598325 w 2207001"/>
                <a:gd name="connsiteY1" fmla="*/ 392151 h 416083"/>
                <a:gd name="connsiteX2" fmla="*/ 1358974 w 2207001"/>
                <a:gd name="connsiteY2" fmla="*/ 129557 h 416083"/>
                <a:gd name="connsiteX3" fmla="*/ 2207001 w 2207001"/>
                <a:gd name="connsiteY3" fmla="*/ 0 h 416083"/>
                <a:gd name="connsiteX0" fmla="*/ 0 w 2416617"/>
                <a:gd name="connsiteY0" fmla="*/ 402920 h 425937"/>
                <a:gd name="connsiteX1" fmla="*/ 598325 w 2416617"/>
                <a:gd name="connsiteY1" fmla="*/ 402005 h 425937"/>
                <a:gd name="connsiteX2" fmla="*/ 1358974 w 2416617"/>
                <a:gd name="connsiteY2" fmla="*/ 139411 h 425937"/>
                <a:gd name="connsiteX3" fmla="*/ 2416617 w 2416617"/>
                <a:gd name="connsiteY3" fmla="*/ 0 h 425937"/>
                <a:gd name="connsiteX0" fmla="*/ 0 w 2416617"/>
                <a:gd name="connsiteY0" fmla="*/ 402920 h 422501"/>
                <a:gd name="connsiteX1" fmla="*/ 634903 w 2416617"/>
                <a:gd name="connsiteY1" fmla="*/ 396416 h 422501"/>
                <a:gd name="connsiteX2" fmla="*/ 1358974 w 2416617"/>
                <a:gd name="connsiteY2" fmla="*/ 139411 h 422501"/>
                <a:gd name="connsiteX3" fmla="*/ 2416617 w 2416617"/>
                <a:gd name="connsiteY3" fmla="*/ 0 h 422501"/>
                <a:gd name="connsiteX0" fmla="*/ 0 w 2416617"/>
                <a:gd name="connsiteY0" fmla="*/ 402920 h 420018"/>
                <a:gd name="connsiteX1" fmla="*/ 634903 w 2416617"/>
                <a:gd name="connsiteY1" fmla="*/ 396416 h 420018"/>
                <a:gd name="connsiteX2" fmla="*/ 1362899 w 2416617"/>
                <a:gd name="connsiteY2" fmla="*/ 175966 h 420018"/>
                <a:gd name="connsiteX3" fmla="*/ 2416617 w 2416617"/>
                <a:gd name="connsiteY3" fmla="*/ 0 h 420018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5802"/>
                <a:gd name="connsiteX1" fmla="*/ 634903 w 2277043"/>
                <a:gd name="connsiteY1" fmla="*/ 282200 h 305802"/>
                <a:gd name="connsiteX2" fmla="*/ 1362899 w 2277043"/>
                <a:gd name="connsiteY2" fmla="*/ 61750 h 305802"/>
                <a:gd name="connsiteX3" fmla="*/ 2277043 w 2277043"/>
                <a:gd name="connsiteY3" fmla="*/ 0 h 305802"/>
                <a:gd name="connsiteX0" fmla="*/ 0 w 2277043"/>
                <a:gd name="connsiteY0" fmla="*/ 288704 h 303871"/>
                <a:gd name="connsiteX1" fmla="*/ 634903 w 2277043"/>
                <a:gd name="connsiteY1" fmla="*/ 282200 h 303871"/>
                <a:gd name="connsiteX2" fmla="*/ 1323218 w 2277043"/>
                <a:gd name="connsiteY2" fmla="*/ 91035 h 303871"/>
                <a:gd name="connsiteX3" fmla="*/ 2277043 w 2277043"/>
                <a:gd name="connsiteY3" fmla="*/ 0 h 3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043" h="303871">
                  <a:moveTo>
                    <a:pt x="0" y="288704"/>
                  </a:moveTo>
                  <a:cubicBezTo>
                    <a:pt x="108397" y="304802"/>
                    <a:pt x="414367" y="315145"/>
                    <a:pt x="634903" y="282200"/>
                  </a:cubicBezTo>
                  <a:cubicBezTo>
                    <a:pt x="855439" y="249255"/>
                    <a:pt x="1049528" y="138068"/>
                    <a:pt x="1323218" y="91035"/>
                  </a:cubicBezTo>
                  <a:cubicBezTo>
                    <a:pt x="1596908" y="44002"/>
                    <a:pt x="2045707" y="279"/>
                    <a:pt x="2277043" y="0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10312427" y="3086201"/>
              <a:ext cx="2954003" cy="161617"/>
            </a:xfrm>
            <a:custGeom>
              <a:avLst/>
              <a:gdLst>
                <a:gd name="connsiteX0" fmla="*/ 0 w 4507264"/>
                <a:gd name="connsiteY0" fmla="*/ 240121 h 264494"/>
                <a:gd name="connsiteX1" fmla="*/ 299406 w 4507264"/>
                <a:gd name="connsiteY1" fmla="*/ 264397 h 264494"/>
                <a:gd name="connsiteX2" fmla="*/ 873940 w 4507264"/>
                <a:gd name="connsiteY2" fmla="*/ 232029 h 264494"/>
                <a:gd name="connsiteX3" fmla="*/ 1505119 w 4507264"/>
                <a:gd name="connsiteY3" fmla="*/ 134925 h 264494"/>
                <a:gd name="connsiteX4" fmla="*/ 2306231 w 4507264"/>
                <a:gd name="connsiteY4" fmla="*/ 21636 h 264494"/>
                <a:gd name="connsiteX5" fmla="*/ 3010238 w 4507264"/>
                <a:gd name="connsiteY5" fmla="*/ 5452 h 264494"/>
                <a:gd name="connsiteX6" fmla="*/ 3859901 w 4507264"/>
                <a:gd name="connsiteY6" fmla="*/ 5452 h 264494"/>
                <a:gd name="connsiteX7" fmla="*/ 4507264 w 4507264"/>
                <a:gd name="connsiteY7" fmla="*/ 70188 h 264494"/>
                <a:gd name="connsiteX0" fmla="*/ 0 w 4499172"/>
                <a:gd name="connsiteY0" fmla="*/ 247877 h 272250"/>
                <a:gd name="connsiteX1" fmla="*/ 299406 w 4499172"/>
                <a:gd name="connsiteY1" fmla="*/ 272153 h 272250"/>
                <a:gd name="connsiteX2" fmla="*/ 873940 w 4499172"/>
                <a:gd name="connsiteY2" fmla="*/ 239785 h 272250"/>
                <a:gd name="connsiteX3" fmla="*/ 1505119 w 4499172"/>
                <a:gd name="connsiteY3" fmla="*/ 142681 h 272250"/>
                <a:gd name="connsiteX4" fmla="*/ 2306231 w 4499172"/>
                <a:gd name="connsiteY4" fmla="*/ 29392 h 272250"/>
                <a:gd name="connsiteX5" fmla="*/ 3010238 w 4499172"/>
                <a:gd name="connsiteY5" fmla="*/ 13208 h 272250"/>
                <a:gd name="connsiteX6" fmla="*/ 3859901 w 4499172"/>
                <a:gd name="connsiteY6" fmla="*/ 13208 h 272250"/>
                <a:gd name="connsiteX7" fmla="*/ 4499172 w 4499172"/>
                <a:gd name="connsiteY7" fmla="*/ 183141 h 272250"/>
                <a:gd name="connsiteX0" fmla="*/ 0 w 4499172"/>
                <a:gd name="connsiteY0" fmla="*/ 242462 h 266835"/>
                <a:gd name="connsiteX1" fmla="*/ 299406 w 4499172"/>
                <a:gd name="connsiteY1" fmla="*/ 266738 h 266835"/>
                <a:gd name="connsiteX2" fmla="*/ 873940 w 4499172"/>
                <a:gd name="connsiteY2" fmla="*/ 234370 h 266835"/>
                <a:gd name="connsiteX3" fmla="*/ 1505119 w 4499172"/>
                <a:gd name="connsiteY3" fmla="*/ 137266 h 266835"/>
                <a:gd name="connsiteX4" fmla="*/ 2306231 w 4499172"/>
                <a:gd name="connsiteY4" fmla="*/ 23977 h 266835"/>
                <a:gd name="connsiteX5" fmla="*/ 3010238 w 4499172"/>
                <a:gd name="connsiteY5" fmla="*/ 7793 h 266835"/>
                <a:gd name="connsiteX6" fmla="*/ 3770889 w 4499172"/>
                <a:gd name="connsiteY6" fmla="*/ 121081 h 266835"/>
                <a:gd name="connsiteX7" fmla="*/ 4499172 w 4499172"/>
                <a:gd name="connsiteY7" fmla="*/ 177726 h 266835"/>
                <a:gd name="connsiteX0" fmla="*/ 0 w 4499172"/>
                <a:gd name="connsiteY0" fmla="*/ 218557 h 242930"/>
                <a:gd name="connsiteX1" fmla="*/ 299406 w 4499172"/>
                <a:gd name="connsiteY1" fmla="*/ 242833 h 242930"/>
                <a:gd name="connsiteX2" fmla="*/ 873940 w 4499172"/>
                <a:gd name="connsiteY2" fmla="*/ 210465 h 242930"/>
                <a:gd name="connsiteX3" fmla="*/ 1505119 w 4499172"/>
                <a:gd name="connsiteY3" fmla="*/ 113361 h 242930"/>
                <a:gd name="connsiteX4" fmla="*/ 2306231 w 4499172"/>
                <a:gd name="connsiteY4" fmla="*/ 72 h 242930"/>
                <a:gd name="connsiteX5" fmla="*/ 3770889 w 4499172"/>
                <a:gd name="connsiteY5" fmla="*/ 97176 h 242930"/>
                <a:gd name="connsiteX6" fmla="*/ 4499172 w 4499172"/>
                <a:gd name="connsiteY6" fmla="*/ 153821 h 242930"/>
                <a:gd name="connsiteX0" fmla="*/ 0 w 4499172"/>
                <a:gd name="connsiteY0" fmla="*/ 170086 h 194459"/>
                <a:gd name="connsiteX1" fmla="*/ 299406 w 4499172"/>
                <a:gd name="connsiteY1" fmla="*/ 194362 h 194459"/>
                <a:gd name="connsiteX2" fmla="*/ 873940 w 4499172"/>
                <a:gd name="connsiteY2" fmla="*/ 161994 h 194459"/>
                <a:gd name="connsiteX3" fmla="*/ 1505119 w 4499172"/>
                <a:gd name="connsiteY3" fmla="*/ 64890 h 194459"/>
                <a:gd name="connsiteX4" fmla="*/ 2306231 w 4499172"/>
                <a:gd name="connsiteY4" fmla="*/ 153 h 194459"/>
                <a:gd name="connsiteX5" fmla="*/ 3770889 w 4499172"/>
                <a:gd name="connsiteY5" fmla="*/ 48705 h 194459"/>
                <a:gd name="connsiteX6" fmla="*/ 4499172 w 4499172"/>
                <a:gd name="connsiteY6" fmla="*/ 105350 h 194459"/>
                <a:gd name="connsiteX0" fmla="*/ 0 w 4499172"/>
                <a:gd name="connsiteY0" fmla="*/ 124428 h 148801"/>
                <a:gd name="connsiteX1" fmla="*/ 299406 w 4499172"/>
                <a:gd name="connsiteY1" fmla="*/ 148704 h 148801"/>
                <a:gd name="connsiteX2" fmla="*/ 873940 w 4499172"/>
                <a:gd name="connsiteY2" fmla="*/ 116336 h 148801"/>
                <a:gd name="connsiteX3" fmla="*/ 1505119 w 4499172"/>
                <a:gd name="connsiteY3" fmla="*/ 19232 h 148801"/>
                <a:gd name="connsiteX4" fmla="*/ 3770889 w 4499172"/>
                <a:gd name="connsiteY4" fmla="*/ 3047 h 148801"/>
                <a:gd name="connsiteX5" fmla="*/ 4499172 w 4499172"/>
                <a:gd name="connsiteY5" fmla="*/ 59692 h 148801"/>
                <a:gd name="connsiteX0" fmla="*/ 0 w 4499172"/>
                <a:gd name="connsiteY0" fmla="*/ 132282 h 156655"/>
                <a:gd name="connsiteX1" fmla="*/ 299406 w 4499172"/>
                <a:gd name="connsiteY1" fmla="*/ 156558 h 156655"/>
                <a:gd name="connsiteX2" fmla="*/ 873940 w 4499172"/>
                <a:gd name="connsiteY2" fmla="*/ 124190 h 156655"/>
                <a:gd name="connsiteX3" fmla="*/ 1780248 w 4499172"/>
                <a:gd name="connsiteY3" fmla="*/ 10901 h 156655"/>
                <a:gd name="connsiteX4" fmla="*/ 3770889 w 4499172"/>
                <a:gd name="connsiteY4" fmla="*/ 10901 h 156655"/>
                <a:gd name="connsiteX5" fmla="*/ 4499172 w 4499172"/>
                <a:gd name="connsiteY5" fmla="*/ 67546 h 156655"/>
                <a:gd name="connsiteX0" fmla="*/ 0 w 4499172"/>
                <a:gd name="connsiteY0" fmla="*/ 143661 h 168034"/>
                <a:gd name="connsiteX1" fmla="*/ 299406 w 4499172"/>
                <a:gd name="connsiteY1" fmla="*/ 167937 h 168034"/>
                <a:gd name="connsiteX2" fmla="*/ 873940 w 4499172"/>
                <a:gd name="connsiteY2" fmla="*/ 135569 h 168034"/>
                <a:gd name="connsiteX3" fmla="*/ 1780248 w 4499172"/>
                <a:gd name="connsiteY3" fmla="*/ 22280 h 168034"/>
                <a:gd name="connsiteX4" fmla="*/ 3770889 w 4499172"/>
                <a:gd name="connsiteY4" fmla="*/ 22280 h 168034"/>
                <a:gd name="connsiteX5" fmla="*/ 4499172 w 4499172"/>
                <a:gd name="connsiteY5" fmla="*/ 78925 h 168034"/>
                <a:gd name="connsiteX0" fmla="*/ 0 w 4499172"/>
                <a:gd name="connsiteY0" fmla="*/ 187406 h 211779"/>
                <a:gd name="connsiteX1" fmla="*/ 299406 w 4499172"/>
                <a:gd name="connsiteY1" fmla="*/ 211682 h 211779"/>
                <a:gd name="connsiteX2" fmla="*/ 873940 w 4499172"/>
                <a:gd name="connsiteY2" fmla="*/ 179314 h 211779"/>
                <a:gd name="connsiteX3" fmla="*/ 1780248 w 4499172"/>
                <a:gd name="connsiteY3" fmla="*/ 66025 h 211779"/>
                <a:gd name="connsiteX4" fmla="*/ 3592864 w 4499172"/>
                <a:gd name="connsiteY4" fmla="*/ 1289 h 211779"/>
                <a:gd name="connsiteX5" fmla="*/ 4499172 w 4499172"/>
                <a:gd name="connsiteY5" fmla="*/ 122670 h 211779"/>
                <a:gd name="connsiteX0" fmla="*/ 0 w 4499172"/>
                <a:gd name="connsiteY0" fmla="*/ 227361 h 251734"/>
                <a:gd name="connsiteX1" fmla="*/ 299406 w 4499172"/>
                <a:gd name="connsiteY1" fmla="*/ 251637 h 251734"/>
                <a:gd name="connsiteX2" fmla="*/ 873940 w 4499172"/>
                <a:gd name="connsiteY2" fmla="*/ 219269 h 251734"/>
                <a:gd name="connsiteX3" fmla="*/ 1780248 w 4499172"/>
                <a:gd name="connsiteY3" fmla="*/ 105980 h 251734"/>
                <a:gd name="connsiteX4" fmla="*/ 3374379 w 4499172"/>
                <a:gd name="connsiteY4" fmla="*/ 784 h 251734"/>
                <a:gd name="connsiteX5" fmla="*/ 4499172 w 4499172"/>
                <a:gd name="connsiteY5" fmla="*/ 162625 h 251734"/>
                <a:gd name="connsiteX0" fmla="*/ 0 w 4588185"/>
                <a:gd name="connsiteY0" fmla="*/ 226652 h 251025"/>
                <a:gd name="connsiteX1" fmla="*/ 299406 w 4588185"/>
                <a:gd name="connsiteY1" fmla="*/ 250928 h 251025"/>
                <a:gd name="connsiteX2" fmla="*/ 873940 w 4588185"/>
                <a:gd name="connsiteY2" fmla="*/ 218560 h 251025"/>
                <a:gd name="connsiteX3" fmla="*/ 1780248 w 4588185"/>
                <a:gd name="connsiteY3" fmla="*/ 105271 h 251025"/>
                <a:gd name="connsiteX4" fmla="*/ 3374379 w 4588185"/>
                <a:gd name="connsiteY4" fmla="*/ 75 h 251025"/>
                <a:gd name="connsiteX5" fmla="*/ 4588185 w 4588185"/>
                <a:gd name="connsiteY5" fmla="*/ 121456 h 2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185" h="251025">
                  <a:moveTo>
                    <a:pt x="0" y="226652"/>
                  </a:moveTo>
                  <a:cubicBezTo>
                    <a:pt x="76874" y="239464"/>
                    <a:pt x="153749" y="252277"/>
                    <a:pt x="299406" y="250928"/>
                  </a:cubicBezTo>
                  <a:cubicBezTo>
                    <a:pt x="445063" y="249579"/>
                    <a:pt x="627133" y="242836"/>
                    <a:pt x="873940" y="218560"/>
                  </a:cubicBezTo>
                  <a:cubicBezTo>
                    <a:pt x="1120747" y="194284"/>
                    <a:pt x="1363508" y="141685"/>
                    <a:pt x="1780248" y="105271"/>
                  </a:cubicBezTo>
                  <a:cubicBezTo>
                    <a:pt x="2196988" y="68857"/>
                    <a:pt x="2906390" y="-2622"/>
                    <a:pt x="3374379" y="75"/>
                  </a:cubicBezTo>
                  <a:cubicBezTo>
                    <a:pt x="3842368" y="2772"/>
                    <a:pt x="4389255" y="94482"/>
                    <a:pt x="4588185" y="121456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10182180" y="2903070"/>
              <a:ext cx="2901903" cy="266926"/>
            </a:xfrm>
            <a:custGeom>
              <a:avLst/>
              <a:gdLst>
                <a:gd name="connsiteX0" fmla="*/ 0 w 4507263"/>
                <a:gd name="connsiteY0" fmla="*/ 405896 h 414591"/>
                <a:gd name="connsiteX1" fmla="*/ 331773 w 4507263"/>
                <a:gd name="connsiteY1" fmla="*/ 389711 h 414591"/>
                <a:gd name="connsiteX2" fmla="*/ 768743 w 4507263"/>
                <a:gd name="connsiteY2" fmla="*/ 195503 h 414591"/>
                <a:gd name="connsiteX3" fmla="*/ 1246173 w 4507263"/>
                <a:gd name="connsiteY3" fmla="*/ 33662 h 414591"/>
                <a:gd name="connsiteX4" fmla="*/ 1950180 w 4507263"/>
                <a:gd name="connsiteY4" fmla="*/ 1294 h 414591"/>
                <a:gd name="connsiteX5" fmla="*/ 2824120 w 4507263"/>
                <a:gd name="connsiteY5" fmla="*/ 57938 h 414591"/>
                <a:gd name="connsiteX6" fmla="*/ 3633323 w 4507263"/>
                <a:gd name="connsiteY6" fmla="*/ 106490 h 414591"/>
                <a:gd name="connsiteX7" fmla="*/ 4507263 w 4507263"/>
                <a:gd name="connsiteY7" fmla="*/ 227871 h 4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7263" h="414591">
                  <a:moveTo>
                    <a:pt x="0" y="405896"/>
                  </a:moveTo>
                  <a:cubicBezTo>
                    <a:pt x="101824" y="415336"/>
                    <a:pt x="203649" y="424776"/>
                    <a:pt x="331773" y="389711"/>
                  </a:cubicBezTo>
                  <a:cubicBezTo>
                    <a:pt x="459897" y="354646"/>
                    <a:pt x="616343" y="254844"/>
                    <a:pt x="768743" y="195503"/>
                  </a:cubicBezTo>
                  <a:cubicBezTo>
                    <a:pt x="921143" y="136162"/>
                    <a:pt x="1049267" y="66030"/>
                    <a:pt x="1246173" y="33662"/>
                  </a:cubicBezTo>
                  <a:cubicBezTo>
                    <a:pt x="1443079" y="1294"/>
                    <a:pt x="1687189" y="-2752"/>
                    <a:pt x="1950180" y="1294"/>
                  </a:cubicBezTo>
                  <a:cubicBezTo>
                    <a:pt x="2213171" y="5340"/>
                    <a:pt x="2824120" y="57938"/>
                    <a:pt x="2824120" y="57938"/>
                  </a:cubicBezTo>
                  <a:cubicBezTo>
                    <a:pt x="3104644" y="75471"/>
                    <a:pt x="3352799" y="78168"/>
                    <a:pt x="3633323" y="106490"/>
                  </a:cubicBezTo>
                  <a:cubicBezTo>
                    <a:pt x="3913847" y="134812"/>
                    <a:pt x="4210555" y="181341"/>
                    <a:pt x="4507263" y="227871"/>
                  </a:cubicBezTo>
                </a:path>
              </a:pathLst>
            </a:custGeom>
            <a:noFill/>
            <a:ln w="38100" cap="rnd">
              <a:solidFill>
                <a:srgbClr val="FFFF00">
                  <a:alpha val="33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 439"/>
            <p:cNvSpPr/>
            <p:nvPr/>
          </p:nvSpPr>
          <p:spPr>
            <a:xfrm rot="9997458" flipV="1">
              <a:off x="9852128" y="2656269"/>
              <a:ext cx="1054229" cy="629827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1" name="Group 440"/>
            <p:cNvGrpSpPr/>
            <p:nvPr/>
          </p:nvGrpSpPr>
          <p:grpSpPr>
            <a:xfrm>
              <a:off x="10210393" y="3167628"/>
              <a:ext cx="336321" cy="260898"/>
              <a:chOff x="3604317" y="3792090"/>
              <a:chExt cx="522377" cy="405229"/>
            </a:xfrm>
          </p:grpSpPr>
          <p:cxnSp>
            <p:nvCxnSpPr>
              <p:cNvPr id="467" name="Straight Connector 466"/>
              <p:cNvCxnSpPr/>
              <p:nvPr/>
            </p:nvCxnSpPr>
            <p:spPr>
              <a:xfrm flipV="1">
                <a:off x="3675442" y="3804796"/>
                <a:ext cx="396983" cy="3702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>
                <a:off x="3604317" y="416602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>
                <a:off x="3988662" y="379209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2" name="5-Point Star 441"/>
            <p:cNvSpPr/>
            <p:nvPr/>
          </p:nvSpPr>
          <p:spPr>
            <a:xfrm>
              <a:off x="10318766" y="321902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 442"/>
            <p:cNvSpPr/>
            <p:nvPr/>
          </p:nvSpPr>
          <p:spPr>
            <a:xfrm rot="10080000" flipV="1">
              <a:off x="10306521" y="2571851"/>
              <a:ext cx="1533680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Freeform 443"/>
            <p:cNvSpPr/>
            <p:nvPr/>
          </p:nvSpPr>
          <p:spPr>
            <a:xfrm rot="9961865" flipV="1">
              <a:off x="10984135" y="2517508"/>
              <a:ext cx="1330683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5" name="Group 444"/>
            <p:cNvGrpSpPr/>
            <p:nvPr/>
          </p:nvGrpSpPr>
          <p:grpSpPr>
            <a:xfrm>
              <a:off x="11045116" y="2725345"/>
              <a:ext cx="420970" cy="385868"/>
              <a:chOff x="4900816" y="3105133"/>
              <a:chExt cx="653855" cy="599334"/>
            </a:xfrm>
          </p:grpSpPr>
          <p:cxnSp>
            <p:nvCxnSpPr>
              <p:cNvPr id="464" name="Straight Connector 463"/>
              <p:cNvCxnSpPr/>
              <p:nvPr/>
            </p:nvCxnSpPr>
            <p:spPr>
              <a:xfrm flipV="1">
                <a:off x="4960064" y="3113419"/>
                <a:ext cx="539719" cy="5754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4900816" y="367317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5416639" y="3105133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5-Point Star 445"/>
            <p:cNvSpPr/>
            <p:nvPr/>
          </p:nvSpPr>
          <p:spPr>
            <a:xfrm>
              <a:off x="11195654" y="2822642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7" name="Group 446"/>
            <p:cNvGrpSpPr/>
            <p:nvPr/>
          </p:nvGrpSpPr>
          <p:grpSpPr>
            <a:xfrm>
              <a:off x="11639508" y="2702849"/>
              <a:ext cx="352594" cy="325035"/>
              <a:chOff x="5824031" y="3070192"/>
              <a:chExt cx="547653" cy="504847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flipV="1">
                <a:off x="5892304" y="3081312"/>
                <a:ext cx="418543" cy="47815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6233652" y="307019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5824031" y="3543747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8" name="5-Point Star 447"/>
            <p:cNvSpPr/>
            <p:nvPr/>
          </p:nvSpPr>
          <p:spPr>
            <a:xfrm>
              <a:off x="11750289" y="2767229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 448"/>
            <p:cNvSpPr/>
            <p:nvPr/>
          </p:nvSpPr>
          <p:spPr>
            <a:xfrm rot="9840000" flipV="1">
              <a:off x="11415910" y="2488960"/>
              <a:ext cx="1666601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700000" lon="18899995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Freeform 449"/>
            <p:cNvSpPr/>
            <p:nvPr/>
          </p:nvSpPr>
          <p:spPr>
            <a:xfrm rot="9900000" flipV="1">
              <a:off x="12207836" y="2565600"/>
              <a:ext cx="1226274" cy="562344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40348 w 4382882"/>
                <a:gd name="connsiteY4" fmla="*/ 922849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382882"/>
                <a:gd name="connsiteY0" fmla="*/ 3688907 h 3688907"/>
                <a:gd name="connsiteX1" fmla="*/ 107333 w 4382882"/>
                <a:gd name="connsiteY1" fmla="*/ 3645577 h 3688907"/>
                <a:gd name="connsiteX2" fmla="*/ 619124 w 4382882"/>
                <a:gd name="connsiteY2" fmla="*/ 3338502 h 3688907"/>
                <a:gd name="connsiteX3" fmla="*/ 1151387 w 4382882"/>
                <a:gd name="connsiteY3" fmla="*/ 2246681 h 3688907"/>
                <a:gd name="connsiteX4" fmla="*/ 1534776 w 4382882"/>
                <a:gd name="connsiteY4" fmla="*/ 975761 h 3688907"/>
                <a:gd name="connsiteX5" fmla="*/ 1823885 w 4382882"/>
                <a:gd name="connsiteY5" fmla="*/ 205082 h 3688907"/>
                <a:gd name="connsiteX6" fmla="*/ 2072611 w 4382882"/>
                <a:gd name="connsiteY6" fmla="*/ 1625 h 3688907"/>
                <a:gd name="connsiteX7" fmla="*/ 2270503 w 4382882"/>
                <a:gd name="connsiteY7" fmla="*/ 138102 h 3688907"/>
                <a:gd name="connsiteX8" fmla="*/ 2482044 w 4382882"/>
                <a:gd name="connsiteY8" fmla="*/ 608950 h 3688907"/>
                <a:gd name="connsiteX9" fmla="*/ 2789118 w 4382882"/>
                <a:gd name="connsiteY9" fmla="*/ 1605237 h 3688907"/>
                <a:gd name="connsiteX10" fmla="*/ 3096193 w 4382882"/>
                <a:gd name="connsiteY10" fmla="*/ 2546932 h 3688907"/>
                <a:gd name="connsiteX11" fmla="*/ 3396444 w 4382882"/>
                <a:gd name="connsiteY11" fmla="*/ 3167905 h 3688907"/>
                <a:gd name="connsiteX12" fmla="*/ 3703518 w 4382882"/>
                <a:gd name="connsiteY12" fmla="*/ 3488628 h 3688907"/>
                <a:gd name="connsiteX13" fmla="*/ 4049173 w 4382882"/>
                <a:gd name="connsiteY13" fmla="*/ 3647674 h 3688907"/>
                <a:gd name="connsiteX14" fmla="*/ 4382882 w 4382882"/>
                <a:gd name="connsiteY14" fmla="*/ 3688204 h 3688907"/>
                <a:gd name="connsiteX0" fmla="*/ 0 w 4049173"/>
                <a:gd name="connsiteY0" fmla="*/ 3688907 h 3688907"/>
                <a:gd name="connsiteX1" fmla="*/ 107333 w 4049173"/>
                <a:gd name="connsiteY1" fmla="*/ 3645577 h 3688907"/>
                <a:gd name="connsiteX2" fmla="*/ 619124 w 4049173"/>
                <a:gd name="connsiteY2" fmla="*/ 3338502 h 3688907"/>
                <a:gd name="connsiteX3" fmla="*/ 1151387 w 4049173"/>
                <a:gd name="connsiteY3" fmla="*/ 2246681 h 3688907"/>
                <a:gd name="connsiteX4" fmla="*/ 1534776 w 4049173"/>
                <a:gd name="connsiteY4" fmla="*/ 975761 h 3688907"/>
                <a:gd name="connsiteX5" fmla="*/ 1823885 w 4049173"/>
                <a:gd name="connsiteY5" fmla="*/ 205082 h 3688907"/>
                <a:gd name="connsiteX6" fmla="*/ 2072611 w 4049173"/>
                <a:gd name="connsiteY6" fmla="*/ 1625 h 3688907"/>
                <a:gd name="connsiteX7" fmla="*/ 2270503 w 4049173"/>
                <a:gd name="connsiteY7" fmla="*/ 138102 h 3688907"/>
                <a:gd name="connsiteX8" fmla="*/ 2482044 w 4049173"/>
                <a:gd name="connsiteY8" fmla="*/ 608950 h 3688907"/>
                <a:gd name="connsiteX9" fmla="*/ 2789118 w 4049173"/>
                <a:gd name="connsiteY9" fmla="*/ 1605237 h 3688907"/>
                <a:gd name="connsiteX10" fmla="*/ 3096193 w 4049173"/>
                <a:gd name="connsiteY10" fmla="*/ 2546932 h 3688907"/>
                <a:gd name="connsiteX11" fmla="*/ 3396444 w 4049173"/>
                <a:gd name="connsiteY11" fmla="*/ 3167905 h 3688907"/>
                <a:gd name="connsiteX12" fmla="*/ 3703518 w 4049173"/>
                <a:gd name="connsiteY12" fmla="*/ 3488628 h 3688907"/>
                <a:gd name="connsiteX13" fmla="*/ 4049173 w 4049173"/>
                <a:gd name="connsiteY13" fmla="*/ 3647674 h 3688907"/>
                <a:gd name="connsiteX0" fmla="*/ 0 w 4110459"/>
                <a:gd name="connsiteY0" fmla="*/ 3688907 h 3688907"/>
                <a:gd name="connsiteX1" fmla="*/ 107333 w 4110459"/>
                <a:gd name="connsiteY1" fmla="*/ 3645577 h 3688907"/>
                <a:gd name="connsiteX2" fmla="*/ 619124 w 4110459"/>
                <a:gd name="connsiteY2" fmla="*/ 3338502 h 3688907"/>
                <a:gd name="connsiteX3" fmla="*/ 1151387 w 4110459"/>
                <a:gd name="connsiteY3" fmla="*/ 2246681 h 3688907"/>
                <a:gd name="connsiteX4" fmla="*/ 1534776 w 4110459"/>
                <a:gd name="connsiteY4" fmla="*/ 975761 h 3688907"/>
                <a:gd name="connsiteX5" fmla="*/ 1823885 w 4110459"/>
                <a:gd name="connsiteY5" fmla="*/ 205082 h 3688907"/>
                <a:gd name="connsiteX6" fmla="*/ 2072611 w 4110459"/>
                <a:gd name="connsiteY6" fmla="*/ 1625 h 3688907"/>
                <a:gd name="connsiteX7" fmla="*/ 2270503 w 4110459"/>
                <a:gd name="connsiteY7" fmla="*/ 138102 h 3688907"/>
                <a:gd name="connsiteX8" fmla="*/ 2482044 w 4110459"/>
                <a:gd name="connsiteY8" fmla="*/ 608950 h 3688907"/>
                <a:gd name="connsiteX9" fmla="*/ 2789118 w 4110459"/>
                <a:gd name="connsiteY9" fmla="*/ 1605237 h 3688907"/>
                <a:gd name="connsiteX10" fmla="*/ 3096193 w 4110459"/>
                <a:gd name="connsiteY10" fmla="*/ 2546932 h 3688907"/>
                <a:gd name="connsiteX11" fmla="*/ 3396444 w 4110459"/>
                <a:gd name="connsiteY11" fmla="*/ 3167905 h 3688907"/>
                <a:gd name="connsiteX12" fmla="*/ 3703518 w 4110459"/>
                <a:gd name="connsiteY12" fmla="*/ 3488628 h 3688907"/>
                <a:gd name="connsiteX13" fmla="*/ 4110459 w 4110459"/>
                <a:gd name="connsiteY13" fmla="*/ 3660902 h 3688907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21604 w 4121604"/>
                <a:gd name="connsiteY13" fmla="*/ 3707199 h 3707199"/>
                <a:gd name="connsiteX0" fmla="*/ 0 w 4138188"/>
                <a:gd name="connsiteY0" fmla="*/ 3688907 h 3707199"/>
                <a:gd name="connsiteX1" fmla="*/ 107333 w 4138188"/>
                <a:gd name="connsiteY1" fmla="*/ 3645577 h 3707199"/>
                <a:gd name="connsiteX2" fmla="*/ 619124 w 4138188"/>
                <a:gd name="connsiteY2" fmla="*/ 3338502 h 3707199"/>
                <a:gd name="connsiteX3" fmla="*/ 1151387 w 4138188"/>
                <a:gd name="connsiteY3" fmla="*/ 2246681 h 3707199"/>
                <a:gd name="connsiteX4" fmla="*/ 1534776 w 4138188"/>
                <a:gd name="connsiteY4" fmla="*/ 975761 h 3707199"/>
                <a:gd name="connsiteX5" fmla="*/ 1823885 w 4138188"/>
                <a:gd name="connsiteY5" fmla="*/ 205082 h 3707199"/>
                <a:gd name="connsiteX6" fmla="*/ 2072611 w 4138188"/>
                <a:gd name="connsiteY6" fmla="*/ 1625 h 3707199"/>
                <a:gd name="connsiteX7" fmla="*/ 2270503 w 4138188"/>
                <a:gd name="connsiteY7" fmla="*/ 138102 h 3707199"/>
                <a:gd name="connsiteX8" fmla="*/ 2482044 w 4138188"/>
                <a:gd name="connsiteY8" fmla="*/ 608950 h 3707199"/>
                <a:gd name="connsiteX9" fmla="*/ 2789118 w 4138188"/>
                <a:gd name="connsiteY9" fmla="*/ 1605237 h 3707199"/>
                <a:gd name="connsiteX10" fmla="*/ 3096193 w 4138188"/>
                <a:gd name="connsiteY10" fmla="*/ 2546932 h 3707199"/>
                <a:gd name="connsiteX11" fmla="*/ 3396444 w 4138188"/>
                <a:gd name="connsiteY11" fmla="*/ 3167905 h 3707199"/>
                <a:gd name="connsiteX12" fmla="*/ 3703518 w 4138188"/>
                <a:gd name="connsiteY12" fmla="*/ 3488628 h 3707199"/>
                <a:gd name="connsiteX13" fmla="*/ 4110283 w 4138188"/>
                <a:gd name="connsiteY13" fmla="*/ 3675290 h 3707199"/>
                <a:gd name="connsiteX14" fmla="*/ 4121604 w 4138188"/>
                <a:gd name="connsiteY14" fmla="*/ 3707199 h 3707199"/>
                <a:gd name="connsiteX0" fmla="*/ 0 w 4121604"/>
                <a:gd name="connsiteY0" fmla="*/ 3688907 h 3707199"/>
                <a:gd name="connsiteX1" fmla="*/ 107333 w 4121604"/>
                <a:gd name="connsiteY1" fmla="*/ 3645577 h 3707199"/>
                <a:gd name="connsiteX2" fmla="*/ 619124 w 4121604"/>
                <a:gd name="connsiteY2" fmla="*/ 3338502 h 3707199"/>
                <a:gd name="connsiteX3" fmla="*/ 1151387 w 4121604"/>
                <a:gd name="connsiteY3" fmla="*/ 2246681 h 3707199"/>
                <a:gd name="connsiteX4" fmla="*/ 1534776 w 4121604"/>
                <a:gd name="connsiteY4" fmla="*/ 975761 h 3707199"/>
                <a:gd name="connsiteX5" fmla="*/ 1823885 w 4121604"/>
                <a:gd name="connsiteY5" fmla="*/ 205082 h 3707199"/>
                <a:gd name="connsiteX6" fmla="*/ 2072611 w 4121604"/>
                <a:gd name="connsiteY6" fmla="*/ 1625 h 3707199"/>
                <a:gd name="connsiteX7" fmla="*/ 2270503 w 4121604"/>
                <a:gd name="connsiteY7" fmla="*/ 138102 h 3707199"/>
                <a:gd name="connsiteX8" fmla="*/ 2482044 w 4121604"/>
                <a:gd name="connsiteY8" fmla="*/ 608950 h 3707199"/>
                <a:gd name="connsiteX9" fmla="*/ 2789118 w 4121604"/>
                <a:gd name="connsiteY9" fmla="*/ 1605237 h 3707199"/>
                <a:gd name="connsiteX10" fmla="*/ 3096193 w 4121604"/>
                <a:gd name="connsiteY10" fmla="*/ 2546932 h 3707199"/>
                <a:gd name="connsiteX11" fmla="*/ 3396444 w 4121604"/>
                <a:gd name="connsiteY11" fmla="*/ 3167905 h 3707199"/>
                <a:gd name="connsiteX12" fmla="*/ 3703518 w 4121604"/>
                <a:gd name="connsiteY12" fmla="*/ 3488628 h 3707199"/>
                <a:gd name="connsiteX13" fmla="*/ 4110283 w 4121604"/>
                <a:gd name="connsiteY13" fmla="*/ 3675290 h 3707199"/>
                <a:gd name="connsiteX14" fmla="*/ 4121604 w 4121604"/>
                <a:gd name="connsiteY14" fmla="*/ 3707199 h 3707199"/>
                <a:gd name="connsiteX0" fmla="*/ 0 w 4121604"/>
                <a:gd name="connsiteY0" fmla="*/ 3690553 h 3708845"/>
                <a:gd name="connsiteX1" fmla="*/ 107333 w 4121604"/>
                <a:gd name="connsiteY1" fmla="*/ 3647223 h 3708845"/>
                <a:gd name="connsiteX2" fmla="*/ 619124 w 4121604"/>
                <a:gd name="connsiteY2" fmla="*/ 3340148 h 3708845"/>
                <a:gd name="connsiteX3" fmla="*/ 1151387 w 4121604"/>
                <a:gd name="connsiteY3" fmla="*/ 2248327 h 3708845"/>
                <a:gd name="connsiteX4" fmla="*/ 1534776 w 4121604"/>
                <a:gd name="connsiteY4" fmla="*/ 977407 h 3708845"/>
                <a:gd name="connsiteX5" fmla="*/ 1820427 w 4121604"/>
                <a:gd name="connsiteY5" fmla="*/ 243923 h 3708845"/>
                <a:gd name="connsiteX6" fmla="*/ 2072611 w 4121604"/>
                <a:gd name="connsiteY6" fmla="*/ 3271 h 3708845"/>
                <a:gd name="connsiteX7" fmla="*/ 2270503 w 4121604"/>
                <a:gd name="connsiteY7" fmla="*/ 139748 h 3708845"/>
                <a:gd name="connsiteX8" fmla="*/ 2482044 w 4121604"/>
                <a:gd name="connsiteY8" fmla="*/ 610596 h 3708845"/>
                <a:gd name="connsiteX9" fmla="*/ 2789118 w 4121604"/>
                <a:gd name="connsiteY9" fmla="*/ 1606883 h 3708845"/>
                <a:gd name="connsiteX10" fmla="*/ 3096193 w 4121604"/>
                <a:gd name="connsiteY10" fmla="*/ 2548578 h 3708845"/>
                <a:gd name="connsiteX11" fmla="*/ 3396444 w 4121604"/>
                <a:gd name="connsiteY11" fmla="*/ 3169551 h 3708845"/>
                <a:gd name="connsiteX12" fmla="*/ 3703518 w 4121604"/>
                <a:gd name="connsiteY12" fmla="*/ 3490274 h 3708845"/>
                <a:gd name="connsiteX13" fmla="*/ 4110283 w 4121604"/>
                <a:gd name="connsiteY13" fmla="*/ 3676936 h 3708845"/>
                <a:gd name="connsiteX14" fmla="*/ 4121604 w 4121604"/>
                <a:gd name="connsiteY14" fmla="*/ 3708845 h 3708845"/>
                <a:gd name="connsiteX0" fmla="*/ 0 w 4121604"/>
                <a:gd name="connsiteY0" fmla="*/ 3688534 h 3706826"/>
                <a:gd name="connsiteX1" fmla="*/ 107333 w 4121604"/>
                <a:gd name="connsiteY1" fmla="*/ 3645204 h 3706826"/>
                <a:gd name="connsiteX2" fmla="*/ 619124 w 4121604"/>
                <a:gd name="connsiteY2" fmla="*/ 3338129 h 3706826"/>
                <a:gd name="connsiteX3" fmla="*/ 1151387 w 4121604"/>
                <a:gd name="connsiteY3" fmla="*/ 2246308 h 3706826"/>
                <a:gd name="connsiteX4" fmla="*/ 1534776 w 4121604"/>
                <a:gd name="connsiteY4" fmla="*/ 975388 h 3706826"/>
                <a:gd name="connsiteX5" fmla="*/ 1820427 w 4121604"/>
                <a:gd name="connsiteY5" fmla="*/ 241904 h 3706826"/>
                <a:gd name="connsiteX6" fmla="*/ 2072611 w 4121604"/>
                <a:gd name="connsiteY6" fmla="*/ 1252 h 3706826"/>
                <a:gd name="connsiteX7" fmla="*/ 2280879 w 4121604"/>
                <a:gd name="connsiteY7" fmla="*/ 168724 h 3706826"/>
                <a:gd name="connsiteX8" fmla="*/ 2482044 w 4121604"/>
                <a:gd name="connsiteY8" fmla="*/ 608577 h 3706826"/>
                <a:gd name="connsiteX9" fmla="*/ 2789118 w 4121604"/>
                <a:gd name="connsiteY9" fmla="*/ 1604864 h 3706826"/>
                <a:gd name="connsiteX10" fmla="*/ 3096193 w 4121604"/>
                <a:gd name="connsiteY10" fmla="*/ 2546559 h 3706826"/>
                <a:gd name="connsiteX11" fmla="*/ 3396444 w 4121604"/>
                <a:gd name="connsiteY11" fmla="*/ 3167532 h 3706826"/>
                <a:gd name="connsiteX12" fmla="*/ 3703518 w 4121604"/>
                <a:gd name="connsiteY12" fmla="*/ 3488255 h 3706826"/>
                <a:gd name="connsiteX13" fmla="*/ 4110283 w 4121604"/>
                <a:gd name="connsiteY13" fmla="*/ 3674917 h 3706826"/>
                <a:gd name="connsiteX14" fmla="*/ 4121604 w 4121604"/>
                <a:gd name="connsiteY14" fmla="*/ 3706826 h 37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1604" h="3706826">
                  <a:moveTo>
                    <a:pt x="0" y="3688534"/>
                  </a:moveTo>
                  <a:cubicBezTo>
                    <a:pt x="61501" y="3667997"/>
                    <a:pt x="30004" y="3680076"/>
                    <a:pt x="107333" y="3645204"/>
                  </a:cubicBezTo>
                  <a:cubicBezTo>
                    <a:pt x="184662" y="3610332"/>
                    <a:pt x="424644" y="3550806"/>
                    <a:pt x="619124" y="3338129"/>
                  </a:cubicBezTo>
                  <a:cubicBezTo>
                    <a:pt x="813604" y="3125452"/>
                    <a:pt x="998778" y="2640098"/>
                    <a:pt x="1151387" y="2246308"/>
                  </a:cubicBezTo>
                  <a:cubicBezTo>
                    <a:pt x="1303996" y="1852518"/>
                    <a:pt x="1423269" y="1309455"/>
                    <a:pt x="1534776" y="975388"/>
                  </a:cubicBezTo>
                  <a:cubicBezTo>
                    <a:pt x="1646283" y="641321"/>
                    <a:pt x="1730788" y="404260"/>
                    <a:pt x="1820427" y="241904"/>
                  </a:cubicBezTo>
                  <a:cubicBezTo>
                    <a:pt x="1910066" y="79548"/>
                    <a:pt x="1995869" y="13449"/>
                    <a:pt x="2072611" y="1252"/>
                  </a:cubicBezTo>
                  <a:cubicBezTo>
                    <a:pt x="2149353" y="-10945"/>
                    <a:pt x="2212640" y="67503"/>
                    <a:pt x="2280879" y="168724"/>
                  </a:cubicBezTo>
                  <a:cubicBezTo>
                    <a:pt x="2349118" y="269945"/>
                    <a:pt x="2397338" y="369220"/>
                    <a:pt x="2482044" y="608577"/>
                  </a:cubicBezTo>
                  <a:cubicBezTo>
                    <a:pt x="2566750" y="847934"/>
                    <a:pt x="2686760" y="1281867"/>
                    <a:pt x="2789118" y="1604864"/>
                  </a:cubicBezTo>
                  <a:cubicBezTo>
                    <a:pt x="2891476" y="1927861"/>
                    <a:pt x="2994972" y="2286114"/>
                    <a:pt x="3096193" y="2546559"/>
                  </a:cubicBezTo>
                  <a:cubicBezTo>
                    <a:pt x="3197414" y="2807004"/>
                    <a:pt x="3295223" y="3010583"/>
                    <a:pt x="3396444" y="3167532"/>
                  </a:cubicBezTo>
                  <a:cubicBezTo>
                    <a:pt x="3497665" y="3324481"/>
                    <a:pt x="3584545" y="3403691"/>
                    <a:pt x="3703518" y="3488255"/>
                  </a:cubicBezTo>
                  <a:cubicBezTo>
                    <a:pt x="3822491" y="3572819"/>
                    <a:pt x="4040602" y="3638489"/>
                    <a:pt x="4110283" y="3674917"/>
                  </a:cubicBezTo>
                  <a:cubicBezTo>
                    <a:pt x="4118677" y="3671662"/>
                    <a:pt x="4093716" y="3694894"/>
                    <a:pt x="4121604" y="3706826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0000">
                  <a:srgbClr val="FFC000">
                    <a:alpha val="75000"/>
                  </a:srgbClr>
                </a:gs>
                <a:gs pos="100000">
                  <a:schemeClr val="accent6"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FFC000"/>
              </a:solidFill>
            </a:ln>
            <a:scene3d>
              <a:camera prst="isometricRightUp">
                <a:rot lat="2686943" lon="18476800" rev="213011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1" name="Group 450"/>
            <p:cNvGrpSpPr/>
            <p:nvPr/>
          </p:nvGrpSpPr>
          <p:grpSpPr>
            <a:xfrm>
              <a:off x="11927164" y="2935943"/>
              <a:ext cx="438749" cy="454266"/>
              <a:chOff x="6270822" y="3432235"/>
              <a:chExt cx="681469" cy="705569"/>
            </a:xfrm>
          </p:grpSpPr>
          <p:cxnSp>
            <p:nvCxnSpPr>
              <p:cNvPr id="458" name="Straight Connector 457"/>
              <p:cNvCxnSpPr/>
              <p:nvPr/>
            </p:nvCxnSpPr>
            <p:spPr>
              <a:xfrm flipV="1">
                <a:off x="6329431" y="3439037"/>
                <a:ext cx="557561" cy="6869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>
                <a:off x="6270822" y="4106512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>
                <a:off x="6814259" y="3432235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2" name="5-Point Star 451"/>
            <p:cNvSpPr/>
            <p:nvPr/>
          </p:nvSpPr>
          <p:spPr>
            <a:xfrm>
              <a:off x="12093505" y="3054283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3" name="Group 452"/>
            <p:cNvGrpSpPr/>
            <p:nvPr/>
          </p:nvGrpSpPr>
          <p:grpSpPr>
            <a:xfrm>
              <a:off x="12817897" y="2670302"/>
              <a:ext cx="370783" cy="381514"/>
              <a:chOff x="7654316" y="3019640"/>
              <a:chExt cx="575903" cy="592570"/>
            </a:xfrm>
          </p:grpSpPr>
          <p:cxnSp>
            <p:nvCxnSpPr>
              <p:cNvPr id="455" name="Straight Connector 454"/>
              <p:cNvCxnSpPr/>
              <p:nvPr/>
            </p:nvCxnSpPr>
            <p:spPr>
              <a:xfrm flipV="1">
                <a:off x="7715446" y="3028671"/>
                <a:ext cx="456168" cy="57805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>
                <a:off x="7654316" y="3580918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>
                <a:off x="8092187" y="3019640"/>
                <a:ext cx="138032" cy="31292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4" name="5-Point Star 453"/>
            <p:cNvSpPr/>
            <p:nvPr/>
          </p:nvSpPr>
          <p:spPr>
            <a:xfrm>
              <a:off x="12947435" y="2764897"/>
              <a:ext cx="144151" cy="144151"/>
            </a:xfrm>
            <a:prstGeom prst="star5">
              <a:avLst>
                <a:gd name="adj" fmla="val 24719"/>
                <a:gd name="hf" fmla="val 105146"/>
                <a:gd name="vf" fmla="val 11055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190500" dist="38100" dir="2700000" rotWithShape="0">
                <a:srgbClr val="0000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4" name="TextBox 473"/>
          <p:cNvSpPr txBox="1"/>
          <p:nvPr/>
        </p:nvSpPr>
        <p:spPr>
          <a:xfrm>
            <a:off x="425186" y="2853982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Small 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y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c</a:t>
            </a:r>
            <a:r>
              <a:rPr lang="en-US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5" name="Freeform 474"/>
          <p:cNvSpPr/>
          <p:nvPr/>
        </p:nvSpPr>
        <p:spPr>
          <a:xfrm>
            <a:off x="3605238" y="4674193"/>
            <a:ext cx="722505" cy="674338"/>
          </a:xfrm>
          <a:custGeom>
            <a:avLst/>
            <a:gdLst>
              <a:gd name="connsiteX0" fmla="*/ 261026 w 1673165"/>
              <a:gd name="connsiteY0" fmla="*/ 422072 h 1158136"/>
              <a:gd name="connsiteX1" fmla="*/ 6382 w 1673165"/>
              <a:gd name="connsiteY1" fmla="*/ 688289 h 1158136"/>
              <a:gd name="connsiteX2" fmla="*/ 538818 w 1673165"/>
              <a:gd name="connsiteY2" fmla="*/ 1139702 h 1158136"/>
              <a:gd name="connsiteX3" fmla="*/ 1673137 w 1673165"/>
              <a:gd name="connsiteY3" fmla="*/ 5383 h 1158136"/>
              <a:gd name="connsiteX4" fmla="*/ 504094 w 1673165"/>
              <a:gd name="connsiteY4" fmla="*/ 699864 h 1158136"/>
              <a:gd name="connsiteX5" fmla="*/ 261026 w 1673165"/>
              <a:gd name="connsiteY5" fmla="*/ 422072 h 1158136"/>
              <a:gd name="connsiteX0" fmla="*/ 261026 w 1673165"/>
              <a:gd name="connsiteY0" fmla="*/ 422072 h 1158136"/>
              <a:gd name="connsiteX1" fmla="*/ 6382 w 1673165"/>
              <a:gd name="connsiteY1" fmla="*/ 688289 h 1158136"/>
              <a:gd name="connsiteX2" fmla="*/ 538818 w 1673165"/>
              <a:gd name="connsiteY2" fmla="*/ 1139702 h 1158136"/>
              <a:gd name="connsiteX3" fmla="*/ 1673137 w 1673165"/>
              <a:gd name="connsiteY3" fmla="*/ 5383 h 1158136"/>
              <a:gd name="connsiteX4" fmla="*/ 504094 w 1673165"/>
              <a:gd name="connsiteY4" fmla="*/ 699864 h 1158136"/>
              <a:gd name="connsiteX5" fmla="*/ 261026 w 1673165"/>
              <a:gd name="connsiteY5" fmla="*/ 422072 h 1158136"/>
              <a:gd name="connsiteX0" fmla="*/ 261169 w 1673308"/>
              <a:gd name="connsiteY0" fmla="*/ 421232 h 1157296"/>
              <a:gd name="connsiteX1" fmla="*/ 6525 w 1673308"/>
              <a:gd name="connsiteY1" fmla="*/ 687449 h 1157296"/>
              <a:gd name="connsiteX2" fmla="*/ 538961 w 1673308"/>
              <a:gd name="connsiteY2" fmla="*/ 1138862 h 1157296"/>
              <a:gd name="connsiteX3" fmla="*/ 1673280 w 1673308"/>
              <a:gd name="connsiteY3" fmla="*/ 4543 h 1157296"/>
              <a:gd name="connsiteX4" fmla="*/ 538961 w 1673308"/>
              <a:gd name="connsiteY4" fmla="*/ 837920 h 1157296"/>
              <a:gd name="connsiteX5" fmla="*/ 261169 w 1673308"/>
              <a:gd name="connsiteY5" fmla="*/ 421232 h 1157296"/>
              <a:gd name="connsiteX0" fmla="*/ 261169 w 1673308"/>
              <a:gd name="connsiteY0" fmla="*/ 423609 h 1159673"/>
              <a:gd name="connsiteX1" fmla="*/ 6525 w 1673308"/>
              <a:gd name="connsiteY1" fmla="*/ 689826 h 1159673"/>
              <a:gd name="connsiteX2" fmla="*/ 538961 w 1673308"/>
              <a:gd name="connsiteY2" fmla="*/ 1141239 h 1159673"/>
              <a:gd name="connsiteX3" fmla="*/ 1673280 w 1673308"/>
              <a:gd name="connsiteY3" fmla="*/ 6920 h 1159673"/>
              <a:gd name="connsiteX4" fmla="*/ 538961 w 1673308"/>
              <a:gd name="connsiteY4" fmla="*/ 840297 h 1159673"/>
              <a:gd name="connsiteX5" fmla="*/ 261169 w 1673308"/>
              <a:gd name="connsiteY5" fmla="*/ 423609 h 1159673"/>
              <a:gd name="connsiteX0" fmla="*/ 261169 w 1673308"/>
              <a:gd name="connsiteY0" fmla="*/ 423609 h 1159673"/>
              <a:gd name="connsiteX1" fmla="*/ 6525 w 1673308"/>
              <a:gd name="connsiteY1" fmla="*/ 689826 h 1159673"/>
              <a:gd name="connsiteX2" fmla="*/ 538961 w 1673308"/>
              <a:gd name="connsiteY2" fmla="*/ 1141239 h 1159673"/>
              <a:gd name="connsiteX3" fmla="*/ 1673280 w 1673308"/>
              <a:gd name="connsiteY3" fmla="*/ 6920 h 1159673"/>
              <a:gd name="connsiteX4" fmla="*/ 538961 w 1673308"/>
              <a:gd name="connsiteY4" fmla="*/ 840297 h 1159673"/>
              <a:gd name="connsiteX5" fmla="*/ 261169 w 1673308"/>
              <a:gd name="connsiteY5" fmla="*/ 423609 h 1159673"/>
              <a:gd name="connsiteX0" fmla="*/ 261169 w 1673308"/>
              <a:gd name="connsiteY0" fmla="*/ 423609 h 1159673"/>
              <a:gd name="connsiteX1" fmla="*/ 6525 w 1673308"/>
              <a:gd name="connsiteY1" fmla="*/ 689826 h 1159673"/>
              <a:gd name="connsiteX2" fmla="*/ 538961 w 1673308"/>
              <a:gd name="connsiteY2" fmla="*/ 1141239 h 1159673"/>
              <a:gd name="connsiteX3" fmla="*/ 1673280 w 1673308"/>
              <a:gd name="connsiteY3" fmla="*/ 6920 h 1159673"/>
              <a:gd name="connsiteX4" fmla="*/ 538961 w 1673308"/>
              <a:gd name="connsiteY4" fmla="*/ 840297 h 1159673"/>
              <a:gd name="connsiteX5" fmla="*/ 261169 w 1673308"/>
              <a:gd name="connsiteY5" fmla="*/ 423609 h 1159673"/>
              <a:gd name="connsiteX0" fmla="*/ 264036 w 1676175"/>
              <a:gd name="connsiteY0" fmla="*/ 423609 h 1159673"/>
              <a:gd name="connsiteX1" fmla="*/ 9392 w 1676175"/>
              <a:gd name="connsiteY1" fmla="*/ 689826 h 1159673"/>
              <a:gd name="connsiteX2" fmla="*/ 541828 w 1676175"/>
              <a:gd name="connsiteY2" fmla="*/ 1141239 h 1159673"/>
              <a:gd name="connsiteX3" fmla="*/ 1676147 w 1676175"/>
              <a:gd name="connsiteY3" fmla="*/ 6920 h 1159673"/>
              <a:gd name="connsiteX4" fmla="*/ 541828 w 1676175"/>
              <a:gd name="connsiteY4" fmla="*/ 840297 h 1159673"/>
              <a:gd name="connsiteX5" fmla="*/ 264036 w 1676175"/>
              <a:gd name="connsiteY5" fmla="*/ 423609 h 1159673"/>
              <a:gd name="connsiteX0" fmla="*/ 264036 w 1676175"/>
              <a:gd name="connsiteY0" fmla="*/ 423609 h 1159673"/>
              <a:gd name="connsiteX1" fmla="*/ 9392 w 1676175"/>
              <a:gd name="connsiteY1" fmla="*/ 689826 h 1159673"/>
              <a:gd name="connsiteX2" fmla="*/ 541828 w 1676175"/>
              <a:gd name="connsiteY2" fmla="*/ 1141239 h 1159673"/>
              <a:gd name="connsiteX3" fmla="*/ 1676147 w 1676175"/>
              <a:gd name="connsiteY3" fmla="*/ 6920 h 1159673"/>
              <a:gd name="connsiteX4" fmla="*/ 541828 w 1676175"/>
              <a:gd name="connsiteY4" fmla="*/ 840297 h 1159673"/>
              <a:gd name="connsiteX5" fmla="*/ 264036 w 1676175"/>
              <a:gd name="connsiteY5" fmla="*/ 423609 h 1159673"/>
              <a:gd name="connsiteX0" fmla="*/ 308405 w 1720545"/>
              <a:gd name="connsiteY0" fmla="*/ 423609 h 1173953"/>
              <a:gd name="connsiteX1" fmla="*/ 7463 w 1720545"/>
              <a:gd name="connsiteY1" fmla="*/ 828723 h 1173953"/>
              <a:gd name="connsiteX2" fmla="*/ 586197 w 1720545"/>
              <a:gd name="connsiteY2" fmla="*/ 1141239 h 1173953"/>
              <a:gd name="connsiteX3" fmla="*/ 1720516 w 1720545"/>
              <a:gd name="connsiteY3" fmla="*/ 6920 h 1173953"/>
              <a:gd name="connsiteX4" fmla="*/ 586197 w 1720545"/>
              <a:gd name="connsiteY4" fmla="*/ 840297 h 1173953"/>
              <a:gd name="connsiteX5" fmla="*/ 308405 w 1720545"/>
              <a:gd name="connsiteY5" fmla="*/ 423609 h 1173953"/>
              <a:gd name="connsiteX0" fmla="*/ 300942 w 1713082"/>
              <a:gd name="connsiteY0" fmla="*/ 423609 h 1173953"/>
              <a:gd name="connsiteX1" fmla="*/ 0 w 1713082"/>
              <a:gd name="connsiteY1" fmla="*/ 828723 h 1173953"/>
              <a:gd name="connsiteX2" fmla="*/ 578734 w 1713082"/>
              <a:gd name="connsiteY2" fmla="*/ 1141239 h 1173953"/>
              <a:gd name="connsiteX3" fmla="*/ 1713053 w 1713082"/>
              <a:gd name="connsiteY3" fmla="*/ 6920 h 1173953"/>
              <a:gd name="connsiteX4" fmla="*/ 578734 w 1713082"/>
              <a:gd name="connsiteY4" fmla="*/ 840297 h 1173953"/>
              <a:gd name="connsiteX5" fmla="*/ 300942 w 1713082"/>
              <a:gd name="connsiteY5" fmla="*/ 423609 h 1173953"/>
              <a:gd name="connsiteX0" fmla="*/ 300942 w 1713082"/>
              <a:gd name="connsiteY0" fmla="*/ 423609 h 1172410"/>
              <a:gd name="connsiteX1" fmla="*/ 0 w 1713082"/>
              <a:gd name="connsiteY1" fmla="*/ 828723 h 1172410"/>
              <a:gd name="connsiteX2" fmla="*/ 578734 w 1713082"/>
              <a:gd name="connsiteY2" fmla="*/ 1141239 h 1172410"/>
              <a:gd name="connsiteX3" fmla="*/ 1713053 w 1713082"/>
              <a:gd name="connsiteY3" fmla="*/ 6920 h 1172410"/>
              <a:gd name="connsiteX4" fmla="*/ 578734 w 1713082"/>
              <a:gd name="connsiteY4" fmla="*/ 840297 h 1172410"/>
              <a:gd name="connsiteX5" fmla="*/ 300942 w 1713082"/>
              <a:gd name="connsiteY5" fmla="*/ 423609 h 1172410"/>
              <a:gd name="connsiteX0" fmla="*/ 300942 w 1713082"/>
              <a:gd name="connsiteY0" fmla="*/ 423609 h 1172410"/>
              <a:gd name="connsiteX1" fmla="*/ 0 w 1713082"/>
              <a:gd name="connsiteY1" fmla="*/ 828723 h 1172410"/>
              <a:gd name="connsiteX2" fmla="*/ 578734 w 1713082"/>
              <a:gd name="connsiteY2" fmla="*/ 1141239 h 1172410"/>
              <a:gd name="connsiteX3" fmla="*/ 1713053 w 1713082"/>
              <a:gd name="connsiteY3" fmla="*/ 6920 h 1172410"/>
              <a:gd name="connsiteX4" fmla="*/ 578734 w 1713082"/>
              <a:gd name="connsiteY4" fmla="*/ 840297 h 1172410"/>
              <a:gd name="connsiteX5" fmla="*/ 300942 w 1713082"/>
              <a:gd name="connsiteY5" fmla="*/ 423609 h 1172410"/>
              <a:gd name="connsiteX0" fmla="*/ 300942 w 1713082"/>
              <a:gd name="connsiteY0" fmla="*/ 423609 h 1141239"/>
              <a:gd name="connsiteX1" fmla="*/ 0 w 1713082"/>
              <a:gd name="connsiteY1" fmla="*/ 828723 h 1141239"/>
              <a:gd name="connsiteX2" fmla="*/ 578734 w 1713082"/>
              <a:gd name="connsiteY2" fmla="*/ 1141239 h 1141239"/>
              <a:gd name="connsiteX3" fmla="*/ 1713053 w 1713082"/>
              <a:gd name="connsiteY3" fmla="*/ 6920 h 1141239"/>
              <a:gd name="connsiteX4" fmla="*/ 578734 w 1713082"/>
              <a:gd name="connsiteY4" fmla="*/ 840297 h 1141239"/>
              <a:gd name="connsiteX5" fmla="*/ 300942 w 1713082"/>
              <a:gd name="connsiteY5" fmla="*/ 423609 h 1141239"/>
              <a:gd name="connsiteX0" fmla="*/ 300942 w 1713082"/>
              <a:gd name="connsiteY0" fmla="*/ 423609 h 1222262"/>
              <a:gd name="connsiteX1" fmla="*/ 0 w 1713082"/>
              <a:gd name="connsiteY1" fmla="*/ 828723 h 1222262"/>
              <a:gd name="connsiteX2" fmla="*/ 578734 w 1713082"/>
              <a:gd name="connsiteY2" fmla="*/ 1222262 h 1222262"/>
              <a:gd name="connsiteX3" fmla="*/ 1713053 w 1713082"/>
              <a:gd name="connsiteY3" fmla="*/ 6920 h 1222262"/>
              <a:gd name="connsiteX4" fmla="*/ 578734 w 1713082"/>
              <a:gd name="connsiteY4" fmla="*/ 840297 h 1222262"/>
              <a:gd name="connsiteX5" fmla="*/ 300942 w 1713082"/>
              <a:gd name="connsiteY5" fmla="*/ 423609 h 1222262"/>
              <a:gd name="connsiteX0" fmla="*/ 300942 w 1713081"/>
              <a:gd name="connsiteY0" fmla="*/ 423609 h 1222262"/>
              <a:gd name="connsiteX1" fmla="*/ 0 w 1713081"/>
              <a:gd name="connsiteY1" fmla="*/ 828723 h 1222262"/>
              <a:gd name="connsiteX2" fmla="*/ 578734 w 1713081"/>
              <a:gd name="connsiteY2" fmla="*/ 1222262 h 1222262"/>
              <a:gd name="connsiteX3" fmla="*/ 1713053 w 1713081"/>
              <a:gd name="connsiteY3" fmla="*/ 6920 h 1222262"/>
              <a:gd name="connsiteX4" fmla="*/ 578734 w 1713081"/>
              <a:gd name="connsiteY4" fmla="*/ 840297 h 1222262"/>
              <a:gd name="connsiteX5" fmla="*/ 300942 w 1713081"/>
              <a:gd name="connsiteY5" fmla="*/ 423609 h 1222262"/>
              <a:gd name="connsiteX0" fmla="*/ 300942 w 1666784"/>
              <a:gd name="connsiteY0" fmla="*/ 366485 h 1165138"/>
              <a:gd name="connsiteX1" fmla="*/ 0 w 1666784"/>
              <a:gd name="connsiteY1" fmla="*/ 771599 h 1165138"/>
              <a:gd name="connsiteX2" fmla="*/ 578734 w 1666784"/>
              <a:gd name="connsiteY2" fmla="*/ 1165138 h 1165138"/>
              <a:gd name="connsiteX3" fmla="*/ 1666754 w 1666784"/>
              <a:gd name="connsiteY3" fmla="*/ 7670 h 1165138"/>
              <a:gd name="connsiteX4" fmla="*/ 578734 w 1666784"/>
              <a:gd name="connsiteY4" fmla="*/ 783173 h 1165138"/>
              <a:gd name="connsiteX5" fmla="*/ 300942 w 1666784"/>
              <a:gd name="connsiteY5" fmla="*/ 366485 h 1165138"/>
              <a:gd name="connsiteX0" fmla="*/ 300942 w 1666784"/>
              <a:gd name="connsiteY0" fmla="*/ 366485 h 1165138"/>
              <a:gd name="connsiteX1" fmla="*/ 0 w 1666784"/>
              <a:gd name="connsiteY1" fmla="*/ 771599 h 1165138"/>
              <a:gd name="connsiteX2" fmla="*/ 578734 w 1666784"/>
              <a:gd name="connsiteY2" fmla="*/ 1165138 h 1165138"/>
              <a:gd name="connsiteX3" fmla="*/ 1666754 w 1666784"/>
              <a:gd name="connsiteY3" fmla="*/ 7670 h 1165138"/>
              <a:gd name="connsiteX4" fmla="*/ 578734 w 1666784"/>
              <a:gd name="connsiteY4" fmla="*/ 783173 h 1165138"/>
              <a:gd name="connsiteX5" fmla="*/ 300942 w 1666784"/>
              <a:gd name="connsiteY5" fmla="*/ 366485 h 1165138"/>
              <a:gd name="connsiteX0" fmla="*/ 300942 w 1666784"/>
              <a:gd name="connsiteY0" fmla="*/ 358815 h 1157468"/>
              <a:gd name="connsiteX1" fmla="*/ 0 w 1666784"/>
              <a:gd name="connsiteY1" fmla="*/ 763929 h 1157468"/>
              <a:gd name="connsiteX2" fmla="*/ 578734 w 1666784"/>
              <a:gd name="connsiteY2" fmla="*/ 1157468 h 1157468"/>
              <a:gd name="connsiteX3" fmla="*/ 1666754 w 1666784"/>
              <a:gd name="connsiteY3" fmla="*/ 0 h 1157468"/>
              <a:gd name="connsiteX4" fmla="*/ 578734 w 1666784"/>
              <a:gd name="connsiteY4" fmla="*/ 775503 h 1157468"/>
              <a:gd name="connsiteX5" fmla="*/ 300942 w 166678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4 w 1666754"/>
              <a:gd name="connsiteY4" fmla="*/ 775503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4 w 1666754"/>
              <a:gd name="connsiteY4" fmla="*/ 775503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4 w 1666754"/>
              <a:gd name="connsiteY4" fmla="*/ 775503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55585 w 1666754"/>
              <a:gd name="connsiteY4" fmla="*/ 902824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55585 w 1666754"/>
              <a:gd name="connsiteY4" fmla="*/ 902824 h 1157468"/>
              <a:gd name="connsiteX5" fmla="*/ 300942 w 1666754"/>
              <a:gd name="connsiteY5" fmla="*/ 358815 h 1157468"/>
              <a:gd name="connsiteX0" fmla="*/ 300942 w 1666754"/>
              <a:gd name="connsiteY0" fmla="*/ 358815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5 w 1666754"/>
              <a:gd name="connsiteY4" fmla="*/ 844951 h 1157468"/>
              <a:gd name="connsiteX5" fmla="*/ 300942 w 1666754"/>
              <a:gd name="connsiteY5" fmla="*/ 358815 h 1157468"/>
              <a:gd name="connsiteX0" fmla="*/ 254643 w 1666754"/>
              <a:gd name="connsiteY0" fmla="*/ 497711 h 1157468"/>
              <a:gd name="connsiteX1" fmla="*/ 0 w 1666754"/>
              <a:gd name="connsiteY1" fmla="*/ 763929 h 1157468"/>
              <a:gd name="connsiteX2" fmla="*/ 578734 w 1666754"/>
              <a:gd name="connsiteY2" fmla="*/ 1157468 h 1157468"/>
              <a:gd name="connsiteX3" fmla="*/ 1666754 w 1666754"/>
              <a:gd name="connsiteY3" fmla="*/ 0 h 1157468"/>
              <a:gd name="connsiteX4" fmla="*/ 578735 w 1666754"/>
              <a:gd name="connsiteY4" fmla="*/ 844951 h 1157468"/>
              <a:gd name="connsiteX5" fmla="*/ 254643 w 1666754"/>
              <a:gd name="connsiteY5" fmla="*/ 497711 h 1157468"/>
              <a:gd name="connsiteX0" fmla="*/ 162045 w 1574156"/>
              <a:gd name="connsiteY0" fmla="*/ 497711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162045 w 1574156"/>
              <a:gd name="connsiteY5" fmla="*/ 497711 h 1157468"/>
              <a:gd name="connsiteX0" fmla="*/ 219918 w 1574156"/>
              <a:gd name="connsiteY0" fmla="*/ 520860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219918 w 1574156"/>
              <a:gd name="connsiteY5" fmla="*/ 520860 h 1157468"/>
              <a:gd name="connsiteX0" fmla="*/ 219918 w 1574156"/>
              <a:gd name="connsiteY0" fmla="*/ 520860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219918 w 1574156"/>
              <a:gd name="connsiteY5" fmla="*/ 520860 h 1157468"/>
              <a:gd name="connsiteX0" fmla="*/ 219918 w 1574156"/>
              <a:gd name="connsiteY0" fmla="*/ 520860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219918 w 1574156"/>
              <a:gd name="connsiteY5" fmla="*/ 520860 h 1157468"/>
              <a:gd name="connsiteX0" fmla="*/ 219918 w 1574156"/>
              <a:gd name="connsiteY0" fmla="*/ 520860 h 1157468"/>
              <a:gd name="connsiteX1" fmla="*/ 0 w 1574156"/>
              <a:gd name="connsiteY1" fmla="*/ 810228 h 1157468"/>
              <a:gd name="connsiteX2" fmla="*/ 486136 w 1574156"/>
              <a:gd name="connsiteY2" fmla="*/ 1157468 h 1157468"/>
              <a:gd name="connsiteX3" fmla="*/ 1574156 w 1574156"/>
              <a:gd name="connsiteY3" fmla="*/ 0 h 1157468"/>
              <a:gd name="connsiteX4" fmla="*/ 486137 w 1574156"/>
              <a:gd name="connsiteY4" fmla="*/ 844951 h 1157468"/>
              <a:gd name="connsiteX5" fmla="*/ 219918 w 1574156"/>
              <a:gd name="connsiteY5" fmla="*/ 520860 h 1157468"/>
              <a:gd name="connsiteX0" fmla="*/ 219918 w 1388961"/>
              <a:gd name="connsiteY0" fmla="*/ 590308 h 1226916"/>
              <a:gd name="connsiteX1" fmla="*/ 0 w 1388961"/>
              <a:gd name="connsiteY1" fmla="*/ 879676 h 1226916"/>
              <a:gd name="connsiteX2" fmla="*/ 486136 w 1388961"/>
              <a:gd name="connsiteY2" fmla="*/ 1226916 h 1226916"/>
              <a:gd name="connsiteX3" fmla="*/ 1388961 w 1388961"/>
              <a:gd name="connsiteY3" fmla="*/ 0 h 1226916"/>
              <a:gd name="connsiteX4" fmla="*/ 486137 w 1388961"/>
              <a:gd name="connsiteY4" fmla="*/ 914399 h 1226916"/>
              <a:gd name="connsiteX5" fmla="*/ 219918 w 1388961"/>
              <a:gd name="connsiteY5" fmla="*/ 590308 h 1226916"/>
              <a:gd name="connsiteX0" fmla="*/ 219918 w 1388961"/>
              <a:gd name="connsiteY0" fmla="*/ 590308 h 1226916"/>
              <a:gd name="connsiteX1" fmla="*/ 0 w 1388961"/>
              <a:gd name="connsiteY1" fmla="*/ 879676 h 1226916"/>
              <a:gd name="connsiteX2" fmla="*/ 486136 w 1388961"/>
              <a:gd name="connsiteY2" fmla="*/ 1226916 h 1226916"/>
              <a:gd name="connsiteX3" fmla="*/ 1388961 w 1388961"/>
              <a:gd name="connsiteY3" fmla="*/ 0 h 1226916"/>
              <a:gd name="connsiteX4" fmla="*/ 486137 w 1388961"/>
              <a:gd name="connsiteY4" fmla="*/ 914399 h 1226916"/>
              <a:gd name="connsiteX5" fmla="*/ 219918 w 1388961"/>
              <a:gd name="connsiteY5" fmla="*/ 590308 h 1226916"/>
              <a:gd name="connsiteX0" fmla="*/ 219918 w 1388961"/>
              <a:gd name="connsiteY0" fmla="*/ 590308 h 1226916"/>
              <a:gd name="connsiteX1" fmla="*/ 0 w 1388961"/>
              <a:gd name="connsiteY1" fmla="*/ 879676 h 1226916"/>
              <a:gd name="connsiteX2" fmla="*/ 486136 w 1388961"/>
              <a:gd name="connsiteY2" fmla="*/ 1226916 h 1226916"/>
              <a:gd name="connsiteX3" fmla="*/ 1388961 w 1388961"/>
              <a:gd name="connsiteY3" fmla="*/ 0 h 1226916"/>
              <a:gd name="connsiteX4" fmla="*/ 486137 w 1388961"/>
              <a:gd name="connsiteY4" fmla="*/ 914399 h 1226916"/>
              <a:gd name="connsiteX5" fmla="*/ 219918 w 1388961"/>
              <a:gd name="connsiteY5" fmla="*/ 590308 h 1226916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38491"/>
              <a:gd name="connsiteX1" fmla="*/ 0 w 1388961"/>
              <a:gd name="connsiteY1" fmla="*/ 879676 h 1238491"/>
              <a:gd name="connsiteX2" fmla="*/ 520860 w 1388961"/>
              <a:gd name="connsiteY2" fmla="*/ 1238491 h 1238491"/>
              <a:gd name="connsiteX3" fmla="*/ 1388961 w 1388961"/>
              <a:gd name="connsiteY3" fmla="*/ 0 h 1238491"/>
              <a:gd name="connsiteX4" fmla="*/ 486137 w 1388961"/>
              <a:gd name="connsiteY4" fmla="*/ 914399 h 1238491"/>
              <a:gd name="connsiteX5" fmla="*/ 219918 w 1388961"/>
              <a:gd name="connsiteY5" fmla="*/ 590308 h 1238491"/>
              <a:gd name="connsiteX0" fmla="*/ 219918 w 1388961"/>
              <a:gd name="connsiteY0" fmla="*/ 590308 h 1296364"/>
              <a:gd name="connsiteX1" fmla="*/ 0 w 1388961"/>
              <a:gd name="connsiteY1" fmla="*/ 879676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19918 w 1388961"/>
              <a:gd name="connsiteY5" fmla="*/ 590308 h 1296364"/>
              <a:gd name="connsiteX0" fmla="*/ 219918 w 1388961"/>
              <a:gd name="connsiteY0" fmla="*/ 590308 h 1296364"/>
              <a:gd name="connsiteX1" fmla="*/ 0 w 1388961"/>
              <a:gd name="connsiteY1" fmla="*/ 879676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19918 w 1388961"/>
              <a:gd name="connsiteY5" fmla="*/ 590308 h 1296364"/>
              <a:gd name="connsiteX0" fmla="*/ 219918 w 1388961"/>
              <a:gd name="connsiteY0" fmla="*/ 590308 h 1296364"/>
              <a:gd name="connsiteX1" fmla="*/ 0 w 1388961"/>
              <a:gd name="connsiteY1" fmla="*/ 879676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19918 w 1388961"/>
              <a:gd name="connsiteY5" fmla="*/ 590308 h 1296364"/>
              <a:gd name="connsiteX0" fmla="*/ 254642 w 1388961"/>
              <a:gd name="connsiteY0" fmla="*/ 601882 h 1296364"/>
              <a:gd name="connsiteX1" fmla="*/ 0 w 1388961"/>
              <a:gd name="connsiteY1" fmla="*/ 879676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  <a:gd name="connsiteX0" fmla="*/ 254642 w 1388961"/>
              <a:gd name="connsiteY0" fmla="*/ 601882 h 1296364"/>
              <a:gd name="connsiteX1" fmla="*/ 0 w 1388961"/>
              <a:gd name="connsiteY1" fmla="*/ 902825 h 1296364"/>
              <a:gd name="connsiteX2" fmla="*/ 509285 w 1388961"/>
              <a:gd name="connsiteY2" fmla="*/ 1296364 h 1296364"/>
              <a:gd name="connsiteX3" fmla="*/ 1388961 w 1388961"/>
              <a:gd name="connsiteY3" fmla="*/ 0 h 1296364"/>
              <a:gd name="connsiteX4" fmla="*/ 486137 w 1388961"/>
              <a:gd name="connsiteY4" fmla="*/ 914399 h 1296364"/>
              <a:gd name="connsiteX5" fmla="*/ 254642 w 1388961"/>
              <a:gd name="connsiteY5" fmla="*/ 601882 h 12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8961" h="1296364">
                <a:moveTo>
                  <a:pt x="254642" y="601882"/>
                </a:moveTo>
                <a:cubicBezTo>
                  <a:pt x="177479" y="692551"/>
                  <a:pt x="81022" y="771646"/>
                  <a:pt x="0" y="902825"/>
                </a:cubicBezTo>
                <a:cubicBezTo>
                  <a:pt x="335666" y="987707"/>
                  <a:pt x="351096" y="1016643"/>
                  <a:pt x="509285" y="1296364"/>
                </a:cubicBezTo>
                <a:cubicBezTo>
                  <a:pt x="771646" y="650110"/>
                  <a:pt x="850739" y="501569"/>
                  <a:pt x="1388961" y="0"/>
                </a:cubicBezTo>
                <a:cubicBezTo>
                  <a:pt x="978059" y="100313"/>
                  <a:pt x="750425" y="277791"/>
                  <a:pt x="486137" y="914399"/>
                </a:cubicBezTo>
                <a:cubicBezTo>
                  <a:pt x="395468" y="682905"/>
                  <a:pt x="343381" y="626960"/>
                  <a:pt x="254642" y="601882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100000">
                <a:srgbClr val="FF7A00"/>
              </a:gs>
            </a:gsLst>
            <a:lin ang="2700000" scaled="1"/>
            <a:tileRect/>
          </a:gradFill>
          <a:ln>
            <a:noFill/>
          </a:ln>
          <a:effectLst>
            <a:outerShdw blurRad="1270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750"/>
                            </p:stCondLst>
                            <p:childTnLst>
                              <p:par>
                                <p:cTn id="138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50"/>
                            </p:stCondLst>
                            <p:childTnLst>
                              <p:par>
                                <p:cTn id="14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25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50"/>
                            </p:stCondLst>
                            <p:childTnLst>
                              <p:par>
                                <p:cTn id="218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25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25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26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125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125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125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5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25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8" grpId="0" animBg="1"/>
      <p:bldP spid="180" grpId="0" animBg="1"/>
      <p:bldP spid="4" grpId="0" animBg="1"/>
      <p:bldP spid="112" grpId="0"/>
      <p:bldP spid="159" grpId="0" animBg="1"/>
      <p:bldP spid="161" grpId="0" animBg="1"/>
      <p:bldP spid="124" grpId="1"/>
      <p:bldP spid="135" grpId="0"/>
      <p:bldP spid="135" grpId="1"/>
      <p:bldP spid="136" grpId="0"/>
      <p:bldP spid="136" grpId="1"/>
      <p:bldP spid="13" grpId="0"/>
      <p:bldP spid="14" grpId="0"/>
      <p:bldP spid="160" grpId="0"/>
      <p:bldP spid="163" grpId="0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2" grpId="0"/>
      <p:bldP spid="96" grpId="0"/>
      <p:bldP spid="97" grpId="0" animBg="1"/>
      <p:bldP spid="5" grpId="0"/>
      <p:bldP spid="11" grpId="0" animBg="1"/>
      <p:bldP spid="373" grpId="0"/>
      <p:bldP spid="373" grpId="1"/>
      <p:bldP spid="424" grpId="0"/>
      <p:bldP spid="424" grpId="1"/>
      <p:bldP spid="474" grpId="0"/>
      <p:bldP spid="474" grpId="1"/>
      <p:bldP spid="475" grpId="0" animBg="1"/>
      <p:bldP spid="47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25160</TotalTime>
  <Words>1722</Words>
  <Application>Microsoft Office PowerPoint</Application>
  <PresentationFormat>On-screen Show (4:3)</PresentationFormat>
  <Paragraphs>191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185</cp:revision>
  <dcterms:created xsi:type="dcterms:W3CDTF">2011-01-09T06:10:58Z</dcterms:created>
  <dcterms:modified xsi:type="dcterms:W3CDTF">2014-08-19T15:35:55Z</dcterms:modified>
</cp:coreProperties>
</file>